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sldIdLst>
    <p:sldId id="256" r:id="rId5"/>
    <p:sldId id="448" r:id="rId6"/>
    <p:sldId id="440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3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4ED915-4859-4F6B-9AF0-D8AB86D58293}">
          <p14:sldIdLst>
            <p14:sldId id="256"/>
            <p14:sldId id="448"/>
            <p14:sldId id="440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380"/>
          </p14:sldIdLst>
        </p14:section>
        <p14:section name="Parking Lot" id="{11FFB401-0646-4A0E-814C-218A0934BE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orient="horz" pos="2280" userDrawn="1">
          <p15:clr>
            <a:srgbClr val="A4A3A4"/>
          </p15:clr>
        </p15:guide>
        <p15:guide id="5" pos="50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95674F-86CF-975A-D8B2-C0C94A43305C}" name="Elliot Weiss" initials="EW" userId="S::elliot@communityattributes.com::ca4f9081-90b9-4925-a9dc-e28f3d2a27b6" providerId="AD"/>
  <p188:author id="{4A689888-8742-1D96-9426-1EA14684A940}" name="Cassie Byerly" initials="CB" userId="S::cassie@communityattributes.com::53ee4f35-839f-4d96-9e36-7fea2db75ab0" providerId="AD"/>
  <p188:author id="{F0DF7692-6184-5494-3C63-794AE11A7250}" name="Jeff Raker" initials="JR" userId="S::jeff@communityattributes.com::e841ae49-5e7b-41de-aee8-7a578aaab9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595959"/>
    <a:srgbClr val="3494D0"/>
    <a:srgbClr val="0593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69A5B-46D7-486A-989E-A5DD27606BFD}" v="6" dt="2023-04-05T22:51:33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59" y="51"/>
      </p:cViewPr>
      <p:guideLst>
        <p:guide orient="horz" pos="936"/>
        <p:guide pos="2880"/>
        <p:guide pos="600"/>
        <p:guide orient="horz" pos="2280"/>
        <p:guide pos="5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ot Weiss" userId="ca4f9081-90b9-4925-a9dc-e28f3d2a27b6" providerId="ADAL" clId="{8E269A5B-46D7-486A-989E-A5DD27606BFD}"/>
    <pc:docChg chg="undo custSel addSld delSld modSld modSection">
      <pc:chgData name="Elliot Weiss" userId="ca4f9081-90b9-4925-a9dc-e28f3d2a27b6" providerId="ADAL" clId="{8E269A5B-46D7-486A-989E-A5DD27606BFD}" dt="2023-04-05T22:52:07.182" v="949" actId="2711"/>
      <pc:docMkLst>
        <pc:docMk/>
      </pc:docMkLst>
      <pc:sldChg chg="delSp modSp mod">
        <pc:chgData name="Elliot Weiss" userId="ca4f9081-90b9-4925-a9dc-e28f3d2a27b6" providerId="ADAL" clId="{8E269A5B-46D7-486A-989E-A5DD27606BFD}" dt="2023-04-05T21:24:32.506" v="7" actId="1037"/>
        <pc:sldMkLst>
          <pc:docMk/>
          <pc:sldMk cId="2315388180" sldId="256"/>
        </pc:sldMkLst>
        <pc:spChg chg="del">
          <ac:chgData name="Elliot Weiss" userId="ca4f9081-90b9-4925-a9dc-e28f3d2a27b6" providerId="ADAL" clId="{8E269A5B-46D7-486A-989E-A5DD27606BFD}" dt="2023-04-05T21:24:20.510" v="3" actId="478"/>
          <ac:spMkLst>
            <pc:docMk/>
            <pc:sldMk cId="2315388180" sldId="256"/>
            <ac:spMk id="5" creationId="{627264DC-A97B-4694-A817-33A96E99B179}"/>
          </ac:spMkLst>
        </pc:spChg>
        <pc:spChg chg="del">
          <ac:chgData name="Elliot Weiss" userId="ca4f9081-90b9-4925-a9dc-e28f3d2a27b6" providerId="ADAL" clId="{8E269A5B-46D7-486A-989E-A5DD27606BFD}" dt="2023-04-05T21:24:24.271" v="4" actId="478"/>
          <ac:spMkLst>
            <pc:docMk/>
            <pc:sldMk cId="2315388180" sldId="256"/>
            <ac:spMk id="8" creationId="{94D2141E-AF42-4D0B-9328-19F2659F2505}"/>
          </ac:spMkLst>
        </pc:spChg>
        <pc:picChg chg="del">
          <ac:chgData name="Elliot Weiss" userId="ca4f9081-90b9-4925-a9dc-e28f3d2a27b6" providerId="ADAL" clId="{8E269A5B-46D7-486A-989E-A5DD27606BFD}" dt="2023-04-05T21:24:12.876" v="2" actId="478"/>
          <ac:picMkLst>
            <pc:docMk/>
            <pc:sldMk cId="2315388180" sldId="256"/>
            <ac:picMk id="2" creationId="{F8016724-B91A-A5FD-91C8-CD6ACAFE7418}"/>
          </ac:picMkLst>
        </pc:picChg>
        <pc:picChg chg="mod ord">
          <ac:chgData name="Elliot Weiss" userId="ca4f9081-90b9-4925-a9dc-e28f3d2a27b6" providerId="ADAL" clId="{8E269A5B-46D7-486A-989E-A5DD27606BFD}" dt="2023-04-05T21:24:32.506" v="7" actId="1037"/>
          <ac:picMkLst>
            <pc:docMk/>
            <pc:sldMk cId="2315388180" sldId="256"/>
            <ac:picMk id="3" creationId="{55D47EF7-970E-0892-2865-95A9A79DE01C}"/>
          </ac:picMkLst>
        </pc:picChg>
      </pc:sldChg>
      <pc:sldChg chg="del">
        <pc:chgData name="Elliot Weiss" userId="ca4f9081-90b9-4925-a9dc-e28f3d2a27b6" providerId="ADAL" clId="{8E269A5B-46D7-486A-989E-A5DD27606BFD}" dt="2023-04-05T21:24:41.824" v="8" actId="47"/>
        <pc:sldMkLst>
          <pc:docMk/>
          <pc:sldMk cId="3875701189" sldId="390"/>
        </pc:sldMkLst>
      </pc:sldChg>
      <pc:sldChg chg="del">
        <pc:chgData name="Elliot Weiss" userId="ca4f9081-90b9-4925-a9dc-e28f3d2a27b6" providerId="ADAL" clId="{8E269A5B-46D7-486A-989E-A5DD27606BFD}" dt="2023-04-05T21:24:44.054" v="9" actId="47"/>
        <pc:sldMkLst>
          <pc:docMk/>
          <pc:sldMk cId="1584165960" sldId="409"/>
        </pc:sldMkLst>
      </pc:sldChg>
      <pc:sldChg chg="addSp delSp modSp mod">
        <pc:chgData name="Elliot Weiss" userId="ca4f9081-90b9-4925-a9dc-e28f3d2a27b6" providerId="ADAL" clId="{8E269A5B-46D7-486A-989E-A5DD27606BFD}" dt="2023-04-05T22:00:04.070" v="297" actId="2711"/>
        <pc:sldMkLst>
          <pc:docMk/>
          <pc:sldMk cId="1077802479" sldId="440"/>
        </pc:sldMkLst>
        <pc:spChg chg="mod">
          <ac:chgData name="Elliot Weiss" userId="ca4f9081-90b9-4925-a9dc-e28f3d2a27b6" providerId="ADAL" clId="{8E269A5B-46D7-486A-989E-A5DD27606BFD}" dt="2023-04-05T21:30:21.612" v="54" actId="20577"/>
          <ac:spMkLst>
            <pc:docMk/>
            <pc:sldMk cId="1077802479" sldId="440"/>
            <ac:spMk id="2" creationId="{3DAABF99-8401-E7F4-BB10-FBD2F66CC3D7}"/>
          </ac:spMkLst>
        </pc:spChg>
        <pc:spChg chg="add mod">
          <ac:chgData name="Elliot Weiss" userId="ca4f9081-90b9-4925-a9dc-e28f3d2a27b6" providerId="ADAL" clId="{8E269A5B-46D7-486A-989E-A5DD27606BFD}" dt="2023-04-05T22:00:04.070" v="297" actId="2711"/>
          <ac:spMkLst>
            <pc:docMk/>
            <pc:sldMk cId="1077802479" sldId="440"/>
            <ac:spMk id="7" creationId="{5417275F-8D2D-43A2-124D-F06CCC2B971C}"/>
          </ac:spMkLst>
        </pc:spChg>
        <pc:picChg chg="add mod">
          <ac:chgData name="Elliot Weiss" userId="ca4f9081-90b9-4925-a9dc-e28f3d2a27b6" providerId="ADAL" clId="{8E269A5B-46D7-486A-989E-A5DD27606BFD}" dt="2023-04-05T21:35:29.747" v="143" actId="1076"/>
          <ac:picMkLst>
            <pc:docMk/>
            <pc:sldMk cId="1077802479" sldId="440"/>
            <ac:picMk id="5" creationId="{F4962D54-40B0-560A-4B50-EEE7271D5123}"/>
          </ac:picMkLst>
        </pc:picChg>
        <pc:picChg chg="del">
          <ac:chgData name="Elliot Weiss" userId="ca4f9081-90b9-4925-a9dc-e28f3d2a27b6" providerId="ADAL" clId="{8E269A5B-46D7-486A-989E-A5DD27606BFD}" dt="2023-04-05T21:29:30" v="22" actId="478"/>
          <ac:picMkLst>
            <pc:docMk/>
            <pc:sldMk cId="1077802479" sldId="440"/>
            <ac:picMk id="6" creationId="{C3F5EA8D-7B9D-97F5-2254-E75AF8440256}"/>
          </ac:picMkLst>
        </pc:picChg>
      </pc:sldChg>
      <pc:sldChg chg="addSp modSp mod">
        <pc:chgData name="Elliot Weiss" userId="ca4f9081-90b9-4925-a9dc-e28f3d2a27b6" providerId="ADAL" clId="{8E269A5B-46D7-486A-989E-A5DD27606BFD}" dt="2023-04-05T22:00:14.289" v="298" actId="2711"/>
        <pc:sldMkLst>
          <pc:docMk/>
          <pc:sldMk cId="2194526134" sldId="448"/>
        </pc:sldMkLst>
        <pc:spChg chg="mod">
          <ac:chgData name="Elliot Weiss" userId="ca4f9081-90b9-4925-a9dc-e28f3d2a27b6" providerId="ADAL" clId="{8E269A5B-46D7-486A-989E-A5DD27606BFD}" dt="2023-04-05T21:30:14.892" v="45" actId="20577"/>
          <ac:spMkLst>
            <pc:docMk/>
            <pc:sldMk cId="2194526134" sldId="448"/>
            <ac:spMk id="2" creationId="{AACCC86A-08FA-BA78-327A-C0EDE39EEA6F}"/>
          </ac:spMkLst>
        </pc:spChg>
        <pc:spChg chg="mod">
          <ac:chgData name="Elliot Weiss" userId="ca4f9081-90b9-4925-a9dc-e28f3d2a27b6" providerId="ADAL" clId="{8E269A5B-46D7-486A-989E-A5DD27606BFD}" dt="2023-04-05T21:26:52.108" v="16" actId="14100"/>
          <ac:spMkLst>
            <pc:docMk/>
            <pc:sldMk cId="2194526134" sldId="448"/>
            <ac:spMk id="3" creationId="{4BB6D48F-671D-4951-8F96-A706FAFC79B9}"/>
          </ac:spMkLst>
        </pc:spChg>
        <pc:spChg chg="mod">
          <ac:chgData name="Elliot Weiss" userId="ca4f9081-90b9-4925-a9dc-e28f3d2a27b6" providerId="ADAL" clId="{8E269A5B-46D7-486A-989E-A5DD27606BFD}" dt="2023-04-05T21:29:40.979" v="30" actId="20577"/>
          <ac:spMkLst>
            <pc:docMk/>
            <pc:sldMk cId="2194526134" sldId="448"/>
            <ac:spMk id="4" creationId="{EE9542BE-1B65-4D6B-96B1-13AD5E8F3E3A}"/>
          </ac:spMkLst>
        </pc:spChg>
        <pc:spChg chg="add mod">
          <ac:chgData name="Elliot Weiss" userId="ca4f9081-90b9-4925-a9dc-e28f3d2a27b6" providerId="ADAL" clId="{8E269A5B-46D7-486A-989E-A5DD27606BFD}" dt="2023-04-05T22:00:14.289" v="298" actId="2711"/>
          <ac:spMkLst>
            <pc:docMk/>
            <pc:sldMk cId="2194526134" sldId="448"/>
            <ac:spMk id="7" creationId="{E4AB0AF0-0437-0970-FFD0-61F49386747B}"/>
          </ac:spMkLst>
        </pc:spChg>
        <pc:picChg chg="add mod">
          <ac:chgData name="Elliot Weiss" userId="ca4f9081-90b9-4925-a9dc-e28f3d2a27b6" providerId="ADAL" clId="{8E269A5B-46D7-486A-989E-A5DD27606BFD}" dt="2023-04-05T21:27:01.851" v="21" actId="1038"/>
          <ac:picMkLst>
            <pc:docMk/>
            <pc:sldMk cId="2194526134" sldId="448"/>
            <ac:picMk id="6" creationId="{A3D4D091-2ABE-3F7D-1391-F172E567C760}"/>
          </ac:picMkLst>
        </pc:picChg>
      </pc:sldChg>
      <pc:sldChg chg="delSp del mod">
        <pc:chgData name="Elliot Weiss" userId="ca4f9081-90b9-4925-a9dc-e28f3d2a27b6" providerId="ADAL" clId="{8E269A5B-46D7-486A-989E-A5DD27606BFD}" dt="2023-04-05T21:33:09.432" v="56" actId="47"/>
        <pc:sldMkLst>
          <pc:docMk/>
          <pc:sldMk cId="998706086" sldId="449"/>
        </pc:sldMkLst>
        <pc:picChg chg="del">
          <ac:chgData name="Elliot Weiss" userId="ca4f9081-90b9-4925-a9dc-e28f3d2a27b6" providerId="ADAL" clId="{8E269A5B-46D7-486A-989E-A5DD27606BFD}" dt="2023-04-05T21:32:59.537" v="55" actId="478"/>
          <ac:picMkLst>
            <pc:docMk/>
            <pc:sldMk cId="998706086" sldId="449"/>
            <ac:picMk id="5" creationId="{46999985-888F-101D-275C-5F65CEF16452}"/>
          </ac:picMkLst>
        </pc:picChg>
      </pc:sldChg>
      <pc:sldChg chg="del">
        <pc:chgData name="Elliot Weiss" userId="ca4f9081-90b9-4925-a9dc-e28f3d2a27b6" providerId="ADAL" clId="{8E269A5B-46D7-486A-989E-A5DD27606BFD}" dt="2023-04-05T22:00:22.186" v="299" actId="47"/>
        <pc:sldMkLst>
          <pc:docMk/>
          <pc:sldMk cId="813018985" sldId="450"/>
        </pc:sldMkLst>
      </pc:sldChg>
      <pc:sldChg chg="del">
        <pc:chgData name="Elliot Weiss" userId="ca4f9081-90b9-4925-a9dc-e28f3d2a27b6" providerId="ADAL" clId="{8E269A5B-46D7-486A-989E-A5DD27606BFD}" dt="2023-04-05T22:00:25.879" v="300" actId="47"/>
        <pc:sldMkLst>
          <pc:docMk/>
          <pc:sldMk cId="3226612378" sldId="451"/>
        </pc:sldMkLst>
      </pc:sldChg>
      <pc:sldChg chg="delSp modSp add del mod">
        <pc:chgData name="Elliot Weiss" userId="ca4f9081-90b9-4925-a9dc-e28f3d2a27b6" providerId="ADAL" clId="{8E269A5B-46D7-486A-989E-A5DD27606BFD}" dt="2023-04-05T21:34:03.695" v="69" actId="47"/>
        <pc:sldMkLst>
          <pc:docMk/>
          <pc:sldMk cId="1050511724" sldId="452"/>
        </pc:sldMkLst>
        <pc:spChg chg="mod">
          <ac:chgData name="Elliot Weiss" userId="ca4f9081-90b9-4925-a9dc-e28f3d2a27b6" providerId="ADAL" clId="{8E269A5B-46D7-486A-989E-A5DD27606BFD}" dt="2023-04-05T21:33:17.262" v="67" actId="20577"/>
          <ac:spMkLst>
            <pc:docMk/>
            <pc:sldMk cId="1050511724" sldId="452"/>
            <ac:spMk id="4" creationId="{EE9542BE-1B65-4D6B-96B1-13AD5E8F3E3A}"/>
          </ac:spMkLst>
        </pc:spChg>
        <pc:picChg chg="del">
          <ac:chgData name="Elliot Weiss" userId="ca4f9081-90b9-4925-a9dc-e28f3d2a27b6" providerId="ADAL" clId="{8E269A5B-46D7-486A-989E-A5DD27606BFD}" dt="2023-04-05T21:33:20.305" v="68" actId="478"/>
          <ac:picMkLst>
            <pc:docMk/>
            <pc:sldMk cId="1050511724" sldId="452"/>
            <ac:picMk id="5" creationId="{F4962D54-40B0-560A-4B50-EEE7271D5123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1:59:53.591" v="296" actId="2711"/>
        <pc:sldMkLst>
          <pc:docMk/>
          <pc:sldMk cId="2861600913" sldId="452"/>
        </pc:sldMkLst>
        <pc:spChg chg="mod">
          <ac:chgData name="Elliot Weiss" userId="ca4f9081-90b9-4925-a9dc-e28f3d2a27b6" providerId="ADAL" clId="{8E269A5B-46D7-486A-989E-A5DD27606BFD}" dt="2023-04-05T21:34:11.636" v="80" actId="20577"/>
          <ac:spMkLst>
            <pc:docMk/>
            <pc:sldMk cId="2861600913" sldId="452"/>
            <ac:spMk id="4" creationId="{EE9542BE-1B65-4D6B-96B1-13AD5E8F3E3A}"/>
          </ac:spMkLst>
        </pc:spChg>
        <pc:spChg chg="add mod">
          <ac:chgData name="Elliot Weiss" userId="ca4f9081-90b9-4925-a9dc-e28f3d2a27b6" providerId="ADAL" clId="{8E269A5B-46D7-486A-989E-A5DD27606BFD}" dt="2023-04-05T21:59:53.591" v="296" actId="2711"/>
          <ac:spMkLst>
            <pc:docMk/>
            <pc:sldMk cId="2861600913" sldId="452"/>
            <ac:spMk id="7" creationId="{46261807-2A59-FB80-1982-69AF7CF58EAF}"/>
          </ac:spMkLst>
        </pc:spChg>
        <pc:picChg chg="del">
          <ac:chgData name="Elliot Weiss" userId="ca4f9081-90b9-4925-a9dc-e28f3d2a27b6" providerId="ADAL" clId="{8E269A5B-46D7-486A-989E-A5DD27606BFD}" dt="2023-04-05T21:34:52.923" v="90" actId="478"/>
          <ac:picMkLst>
            <pc:docMk/>
            <pc:sldMk cId="2861600913" sldId="452"/>
            <ac:picMk id="5" creationId="{F4962D54-40B0-560A-4B50-EEE7271D5123}"/>
          </ac:picMkLst>
        </pc:picChg>
        <pc:picChg chg="add mod ord">
          <ac:chgData name="Elliot Weiss" userId="ca4f9081-90b9-4925-a9dc-e28f3d2a27b6" providerId="ADAL" clId="{8E269A5B-46D7-486A-989E-A5DD27606BFD}" dt="2023-04-05T21:35:39.340" v="145" actId="1038"/>
          <ac:picMkLst>
            <pc:docMk/>
            <pc:sldMk cId="2861600913" sldId="452"/>
            <ac:picMk id="6" creationId="{119BB656-AA9A-4794-0F93-305117A9F95D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15:37.570" v="523" actId="478"/>
        <pc:sldMkLst>
          <pc:docMk/>
          <pc:sldMk cId="1241548682" sldId="453"/>
        </pc:sldMkLst>
        <pc:spChg chg="mod">
          <ac:chgData name="Elliot Weiss" userId="ca4f9081-90b9-4925-a9dc-e28f3d2a27b6" providerId="ADAL" clId="{8E269A5B-46D7-486A-989E-A5DD27606BFD}" dt="2023-04-05T22:10:17.170" v="456" actId="5793"/>
          <ac:spMkLst>
            <pc:docMk/>
            <pc:sldMk cId="1241548682" sldId="453"/>
            <ac:spMk id="4" creationId="{EE9542BE-1B65-4D6B-96B1-13AD5E8F3E3A}"/>
          </ac:spMkLst>
        </pc:spChg>
        <pc:spChg chg="del mod">
          <ac:chgData name="Elliot Weiss" userId="ca4f9081-90b9-4925-a9dc-e28f3d2a27b6" providerId="ADAL" clId="{8E269A5B-46D7-486A-989E-A5DD27606BFD}" dt="2023-04-05T22:10:21.090" v="457" actId="478"/>
          <ac:spMkLst>
            <pc:docMk/>
            <pc:sldMk cId="1241548682" sldId="453"/>
            <ac:spMk id="7" creationId="{46261807-2A59-FB80-1982-69AF7CF58EAF}"/>
          </ac:spMkLst>
        </pc:spChg>
        <pc:spChg chg="add mod">
          <ac:chgData name="Elliot Weiss" userId="ca4f9081-90b9-4925-a9dc-e28f3d2a27b6" providerId="ADAL" clId="{8E269A5B-46D7-486A-989E-A5DD27606BFD}" dt="2023-04-05T22:12:20.474" v="477" actId="207"/>
          <ac:spMkLst>
            <pc:docMk/>
            <pc:sldMk cId="1241548682" sldId="453"/>
            <ac:spMk id="14" creationId="{AFAB4FA3-EFF6-7B22-79A0-E76A8796B47C}"/>
          </ac:spMkLst>
        </pc:spChg>
        <pc:spChg chg="add mod">
          <ac:chgData name="Elliot Weiss" userId="ca4f9081-90b9-4925-a9dc-e28f3d2a27b6" providerId="ADAL" clId="{8E269A5B-46D7-486A-989E-A5DD27606BFD}" dt="2023-04-05T22:14:55.493" v="488" actId="20577"/>
          <ac:spMkLst>
            <pc:docMk/>
            <pc:sldMk cId="1241548682" sldId="453"/>
            <ac:spMk id="16" creationId="{55893C51-392E-144C-517E-8E7E372FC4A3}"/>
          </ac:spMkLst>
        </pc:spChg>
        <pc:picChg chg="add del mod ord">
          <ac:chgData name="Elliot Weiss" userId="ca4f9081-90b9-4925-a9dc-e28f3d2a27b6" providerId="ADAL" clId="{8E269A5B-46D7-486A-989E-A5DD27606BFD}" dt="2023-04-05T22:03:49.829" v="363" actId="478"/>
          <ac:picMkLst>
            <pc:docMk/>
            <pc:sldMk cId="1241548682" sldId="453"/>
            <ac:picMk id="5" creationId="{5535DA54-0154-8FA4-504E-C0B5146192E0}"/>
          </ac:picMkLst>
        </pc:picChg>
        <pc:picChg chg="del">
          <ac:chgData name="Elliot Weiss" userId="ca4f9081-90b9-4925-a9dc-e28f3d2a27b6" providerId="ADAL" clId="{8E269A5B-46D7-486A-989E-A5DD27606BFD}" dt="2023-04-05T22:00:32.220" v="302" actId="478"/>
          <ac:picMkLst>
            <pc:docMk/>
            <pc:sldMk cId="1241548682" sldId="453"/>
            <ac:picMk id="6" creationId="{119BB656-AA9A-4794-0F93-305117A9F95D}"/>
          </ac:picMkLst>
        </pc:picChg>
        <pc:picChg chg="add del mod">
          <ac:chgData name="Elliot Weiss" userId="ca4f9081-90b9-4925-a9dc-e28f3d2a27b6" providerId="ADAL" clId="{8E269A5B-46D7-486A-989E-A5DD27606BFD}" dt="2023-04-05T22:03:48.155" v="362" actId="478"/>
          <ac:picMkLst>
            <pc:docMk/>
            <pc:sldMk cId="1241548682" sldId="453"/>
            <ac:picMk id="11" creationId="{15BDE5A5-E6E8-7FD8-417C-6A8F0E79794E}"/>
          </ac:picMkLst>
        </pc:picChg>
        <pc:picChg chg="add mod">
          <ac:chgData name="Elliot Weiss" userId="ca4f9081-90b9-4925-a9dc-e28f3d2a27b6" providerId="ADAL" clId="{8E269A5B-46D7-486A-989E-A5DD27606BFD}" dt="2023-04-05T22:12:00.906" v="471" actId="1076"/>
          <ac:picMkLst>
            <pc:docMk/>
            <pc:sldMk cId="1241548682" sldId="453"/>
            <ac:picMk id="13" creationId="{2D19D782-B7C6-079B-0A33-D24718DF1908}"/>
          </ac:picMkLst>
        </pc:picChg>
        <pc:picChg chg="add del mod">
          <ac:chgData name="Elliot Weiss" userId="ca4f9081-90b9-4925-a9dc-e28f3d2a27b6" providerId="ADAL" clId="{8E269A5B-46D7-486A-989E-A5DD27606BFD}" dt="2023-04-05T22:15:37.570" v="523" actId="478"/>
          <ac:picMkLst>
            <pc:docMk/>
            <pc:sldMk cId="1241548682" sldId="453"/>
            <ac:picMk id="15" creationId="{C488B314-7064-5E47-16F8-A62CC0C67026}"/>
          </ac:picMkLst>
        </pc:picChg>
        <pc:picChg chg="add mod ord">
          <ac:chgData name="Elliot Weiss" userId="ca4f9081-90b9-4925-a9dc-e28f3d2a27b6" providerId="ADAL" clId="{8E269A5B-46D7-486A-989E-A5DD27606BFD}" dt="2023-04-05T22:15:35.727" v="522" actId="167"/>
          <ac:picMkLst>
            <pc:docMk/>
            <pc:sldMk cId="1241548682" sldId="453"/>
            <ac:picMk id="18" creationId="{F30E017B-DF44-ECA6-DA87-4FDF1B8A5979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25:02.257" v="659" actId="20577"/>
        <pc:sldMkLst>
          <pc:docMk/>
          <pc:sldMk cId="2224512921" sldId="454"/>
        </pc:sldMkLst>
        <pc:spChg chg="mod">
          <ac:chgData name="Elliot Weiss" userId="ca4f9081-90b9-4925-a9dc-e28f3d2a27b6" providerId="ADAL" clId="{8E269A5B-46D7-486A-989E-A5DD27606BFD}" dt="2023-04-05T22:16:56.819" v="535" actId="20577"/>
          <ac:spMkLst>
            <pc:docMk/>
            <pc:sldMk cId="2224512921" sldId="454"/>
            <ac:spMk id="14" creationId="{AFAB4FA3-EFF6-7B22-79A0-E76A8796B47C}"/>
          </ac:spMkLst>
        </pc:spChg>
        <pc:spChg chg="mod">
          <ac:chgData name="Elliot Weiss" userId="ca4f9081-90b9-4925-a9dc-e28f3d2a27b6" providerId="ADAL" clId="{8E269A5B-46D7-486A-989E-A5DD27606BFD}" dt="2023-04-05T22:25:02.257" v="659" actId="20577"/>
          <ac:spMkLst>
            <pc:docMk/>
            <pc:sldMk cId="2224512921" sldId="454"/>
            <ac:spMk id="16" creationId="{55893C51-392E-144C-517E-8E7E372FC4A3}"/>
          </ac:spMkLst>
        </pc:spChg>
        <pc:picChg chg="add mod ord">
          <ac:chgData name="Elliot Weiss" userId="ca4f9081-90b9-4925-a9dc-e28f3d2a27b6" providerId="ADAL" clId="{8E269A5B-46D7-486A-989E-A5DD27606BFD}" dt="2023-04-05T22:18:12.271" v="565" actId="167"/>
          <ac:picMkLst>
            <pc:docMk/>
            <pc:sldMk cId="2224512921" sldId="454"/>
            <ac:picMk id="5" creationId="{DCA560A9-1C93-0380-3305-D47878FABFC3}"/>
          </ac:picMkLst>
        </pc:picChg>
        <pc:picChg chg="add mod">
          <ac:chgData name="Elliot Weiss" userId="ca4f9081-90b9-4925-a9dc-e28f3d2a27b6" providerId="ADAL" clId="{8E269A5B-46D7-486A-989E-A5DD27606BFD}" dt="2023-04-05T22:21:02.124" v="614" actId="1036"/>
          <ac:picMkLst>
            <pc:docMk/>
            <pc:sldMk cId="2224512921" sldId="454"/>
            <ac:picMk id="7" creationId="{380543EF-1554-6710-A8A5-4107B30607DC}"/>
          </ac:picMkLst>
        </pc:picChg>
        <pc:picChg chg="del mod">
          <ac:chgData name="Elliot Weiss" userId="ca4f9081-90b9-4925-a9dc-e28f3d2a27b6" providerId="ADAL" clId="{8E269A5B-46D7-486A-989E-A5DD27606BFD}" dt="2023-04-05T22:18:14.226" v="566" actId="478"/>
          <ac:picMkLst>
            <pc:docMk/>
            <pc:sldMk cId="2224512921" sldId="454"/>
            <ac:picMk id="13" creationId="{2D19D782-B7C6-079B-0A33-D24718DF1908}"/>
          </ac:picMkLst>
        </pc:picChg>
        <pc:picChg chg="del mod">
          <ac:chgData name="Elliot Weiss" userId="ca4f9081-90b9-4925-a9dc-e28f3d2a27b6" providerId="ADAL" clId="{8E269A5B-46D7-486A-989E-A5DD27606BFD}" dt="2023-04-05T22:20:05.315" v="586" actId="478"/>
          <ac:picMkLst>
            <pc:docMk/>
            <pc:sldMk cId="2224512921" sldId="454"/>
            <ac:picMk id="18" creationId="{F30E017B-DF44-ECA6-DA87-4FDF1B8A5979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26:02.996" v="668" actId="478"/>
        <pc:sldMkLst>
          <pc:docMk/>
          <pc:sldMk cId="1063147232" sldId="455"/>
        </pc:sldMkLst>
        <pc:spChg chg="mod">
          <ac:chgData name="Elliot Weiss" userId="ca4f9081-90b9-4925-a9dc-e28f3d2a27b6" providerId="ADAL" clId="{8E269A5B-46D7-486A-989E-A5DD27606BFD}" dt="2023-04-05T22:23:57.049" v="628" actId="20577"/>
          <ac:spMkLst>
            <pc:docMk/>
            <pc:sldMk cId="1063147232" sldId="455"/>
            <ac:spMk id="14" creationId="{AFAB4FA3-EFF6-7B22-79A0-E76A8796B47C}"/>
          </ac:spMkLst>
        </pc:spChg>
        <pc:spChg chg="del">
          <ac:chgData name="Elliot Weiss" userId="ca4f9081-90b9-4925-a9dc-e28f3d2a27b6" providerId="ADAL" clId="{8E269A5B-46D7-486A-989E-A5DD27606BFD}" dt="2023-04-05T22:26:02.120" v="667" actId="478"/>
          <ac:spMkLst>
            <pc:docMk/>
            <pc:sldMk cId="1063147232" sldId="455"/>
            <ac:spMk id="16" creationId="{55893C51-392E-144C-517E-8E7E372FC4A3}"/>
          </ac:spMkLst>
        </pc:spChg>
        <pc:picChg chg="del mod">
          <ac:chgData name="Elliot Weiss" userId="ca4f9081-90b9-4925-a9dc-e28f3d2a27b6" providerId="ADAL" clId="{8E269A5B-46D7-486A-989E-A5DD27606BFD}" dt="2023-04-05T22:26:00.302" v="666" actId="478"/>
          <ac:picMkLst>
            <pc:docMk/>
            <pc:sldMk cId="1063147232" sldId="455"/>
            <ac:picMk id="5" creationId="{DCA560A9-1C93-0380-3305-D47878FABFC3}"/>
          </ac:picMkLst>
        </pc:picChg>
        <pc:picChg chg="add mod ord">
          <ac:chgData name="Elliot Weiss" userId="ca4f9081-90b9-4925-a9dc-e28f3d2a27b6" providerId="ADAL" clId="{8E269A5B-46D7-486A-989E-A5DD27606BFD}" dt="2023-04-05T22:25:58.351" v="665" actId="167"/>
          <ac:picMkLst>
            <pc:docMk/>
            <pc:sldMk cId="1063147232" sldId="455"/>
            <ac:picMk id="6" creationId="{1886BE84-DABA-B7ED-AA10-D5627C7B4679}"/>
          </ac:picMkLst>
        </pc:picChg>
        <pc:picChg chg="del">
          <ac:chgData name="Elliot Weiss" userId="ca4f9081-90b9-4925-a9dc-e28f3d2a27b6" providerId="ADAL" clId="{8E269A5B-46D7-486A-989E-A5DD27606BFD}" dt="2023-04-05T22:26:02.996" v="668" actId="478"/>
          <ac:picMkLst>
            <pc:docMk/>
            <pc:sldMk cId="1063147232" sldId="455"/>
            <ac:picMk id="7" creationId="{380543EF-1554-6710-A8A5-4107B30607DC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29:34.550" v="729" actId="20577"/>
        <pc:sldMkLst>
          <pc:docMk/>
          <pc:sldMk cId="1741520977" sldId="456"/>
        </pc:sldMkLst>
        <pc:spChg chg="mod">
          <ac:chgData name="Elliot Weiss" userId="ca4f9081-90b9-4925-a9dc-e28f3d2a27b6" providerId="ADAL" clId="{8E269A5B-46D7-486A-989E-A5DD27606BFD}" dt="2023-04-05T22:29:34.550" v="729" actId="20577"/>
          <ac:spMkLst>
            <pc:docMk/>
            <pc:sldMk cId="1741520977" sldId="456"/>
            <ac:spMk id="4" creationId="{EE9542BE-1B65-4D6B-96B1-13AD5E8F3E3A}"/>
          </ac:spMkLst>
        </pc:spChg>
        <pc:spChg chg="del">
          <ac:chgData name="Elliot Weiss" userId="ca4f9081-90b9-4925-a9dc-e28f3d2a27b6" providerId="ADAL" clId="{8E269A5B-46D7-486A-989E-A5DD27606BFD}" dt="2023-04-05T22:26:34.907" v="691" actId="478"/>
          <ac:spMkLst>
            <pc:docMk/>
            <pc:sldMk cId="1741520977" sldId="456"/>
            <ac:spMk id="14" creationId="{AFAB4FA3-EFF6-7B22-79A0-E76A8796B47C}"/>
          </ac:spMkLst>
        </pc:spChg>
        <pc:picChg chg="add mod">
          <ac:chgData name="Elliot Weiss" userId="ca4f9081-90b9-4925-a9dc-e28f3d2a27b6" providerId="ADAL" clId="{8E269A5B-46D7-486A-989E-A5DD27606BFD}" dt="2023-04-05T22:29:26.591" v="711" actId="1076"/>
          <ac:picMkLst>
            <pc:docMk/>
            <pc:sldMk cId="1741520977" sldId="456"/>
            <ac:picMk id="5" creationId="{A8489323-218E-0BF7-23A0-96964B287ABA}"/>
          </ac:picMkLst>
        </pc:picChg>
        <pc:picChg chg="del">
          <ac:chgData name="Elliot Weiss" userId="ca4f9081-90b9-4925-a9dc-e28f3d2a27b6" providerId="ADAL" clId="{8E269A5B-46D7-486A-989E-A5DD27606BFD}" dt="2023-04-05T22:26:37.640" v="692" actId="478"/>
          <ac:picMkLst>
            <pc:docMk/>
            <pc:sldMk cId="1741520977" sldId="456"/>
            <ac:picMk id="6" creationId="{1886BE84-DABA-B7ED-AA10-D5627C7B4679}"/>
          </ac:picMkLst>
        </pc:picChg>
        <pc:picChg chg="add mod">
          <ac:chgData name="Elliot Weiss" userId="ca4f9081-90b9-4925-a9dc-e28f3d2a27b6" providerId="ADAL" clId="{8E269A5B-46D7-486A-989E-A5DD27606BFD}" dt="2023-04-05T22:29:28.507" v="712" actId="1076"/>
          <ac:picMkLst>
            <pc:docMk/>
            <pc:sldMk cId="1741520977" sldId="456"/>
            <ac:picMk id="10" creationId="{24C13425-AC19-AE23-C8B2-E61BD9864EB8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36:36.570" v="745" actId="478"/>
        <pc:sldMkLst>
          <pc:docMk/>
          <pc:sldMk cId="1707123767" sldId="457"/>
        </pc:sldMkLst>
        <pc:picChg chg="del">
          <ac:chgData name="Elliot Weiss" userId="ca4f9081-90b9-4925-a9dc-e28f3d2a27b6" providerId="ADAL" clId="{8E269A5B-46D7-486A-989E-A5DD27606BFD}" dt="2023-04-05T22:35:59.792" v="740" actId="478"/>
          <ac:picMkLst>
            <pc:docMk/>
            <pc:sldMk cId="1707123767" sldId="457"/>
            <ac:picMk id="5" creationId="{A8489323-218E-0BF7-23A0-96964B287ABA}"/>
          </ac:picMkLst>
        </pc:picChg>
        <pc:picChg chg="add del mod">
          <ac:chgData name="Elliot Weiss" userId="ca4f9081-90b9-4925-a9dc-e28f3d2a27b6" providerId="ADAL" clId="{8E269A5B-46D7-486A-989E-A5DD27606BFD}" dt="2023-04-05T22:35:24.742" v="734" actId="478"/>
          <ac:picMkLst>
            <pc:docMk/>
            <pc:sldMk cId="1707123767" sldId="457"/>
            <ac:picMk id="6" creationId="{5E722450-3FFE-4735-C8B1-6E5B01520901}"/>
          </ac:picMkLst>
        </pc:picChg>
        <pc:picChg chg="del">
          <ac:chgData name="Elliot Weiss" userId="ca4f9081-90b9-4925-a9dc-e28f3d2a27b6" providerId="ADAL" clId="{8E269A5B-46D7-486A-989E-A5DD27606BFD}" dt="2023-04-05T22:36:36.570" v="745" actId="478"/>
          <ac:picMkLst>
            <pc:docMk/>
            <pc:sldMk cId="1707123767" sldId="457"/>
            <ac:picMk id="10" creationId="{24C13425-AC19-AE23-C8B2-E61BD9864EB8}"/>
          </ac:picMkLst>
        </pc:picChg>
        <pc:picChg chg="add mod">
          <ac:chgData name="Elliot Weiss" userId="ca4f9081-90b9-4925-a9dc-e28f3d2a27b6" providerId="ADAL" clId="{8E269A5B-46D7-486A-989E-A5DD27606BFD}" dt="2023-04-05T22:35:55.665" v="739" actId="14861"/>
          <ac:picMkLst>
            <pc:docMk/>
            <pc:sldMk cId="1707123767" sldId="457"/>
            <ac:picMk id="11" creationId="{CCC850DE-299B-7A33-A45C-F19E4576E712}"/>
          </ac:picMkLst>
        </pc:picChg>
        <pc:picChg chg="add mod ord">
          <ac:chgData name="Elliot Weiss" userId="ca4f9081-90b9-4925-a9dc-e28f3d2a27b6" providerId="ADAL" clId="{8E269A5B-46D7-486A-989E-A5DD27606BFD}" dt="2023-04-05T22:36:34.535" v="744" actId="167"/>
          <ac:picMkLst>
            <pc:docMk/>
            <pc:sldMk cId="1707123767" sldId="457"/>
            <ac:picMk id="13" creationId="{C820D94D-4502-5180-7C44-FF65C1FB93EA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45:22.635" v="769" actId="1035"/>
        <pc:sldMkLst>
          <pc:docMk/>
          <pc:sldMk cId="3213906483" sldId="458"/>
        </pc:sldMkLst>
        <pc:picChg chg="add mod ord">
          <ac:chgData name="Elliot Weiss" userId="ca4f9081-90b9-4925-a9dc-e28f3d2a27b6" providerId="ADAL" clId="{8E269A5B-46D7-486A-989E-A5DD27606BFD}" dt="2023-04-05T22:43:35.906" v="752" actId="167"/>
          <ac:picMkLst>
            <pc:docMk/>
            <pc:sldMk cId="3213906483" sldId="458"/>
            <ac:picMk id="5" creationId="{9E18887D-D487-8469-0904-5998E75E6CDC}"/>
          </ac:picMkLst>
        </pc:picChg>
        <pc:picChg chg="add mod">
          <ac:chgData name="Elliot Weiss" userId="ca4f9081-90b9-4925-a9dc-e28f3d2a27b6" providerId="ADAL" clId="{8E269A5B-46D7-486A-989E-A5DD27606BFD}" dt="2023-04-05T22:45:22.635" v="769" actId="1035"/>
          <ac:picMkLst>
            <pc:docMk/>
            <pc:sldMk cId="3213906483" sldId="458"/>
            <ac:picMk id="7" creationId="{B051B99E-C2C0-DD66-626A-A5D30AD47DA5}"/>
          </ac:picMkLst>
        </pc:picChg>
        <pc:picChg chg="del">
          <ac:chgData name="Elliot Weiss" userId="ca4f9081-90b9-4925-a9dc-e28f3d2a27b6" providerId="ADAL" clId="{8E269A5B-46D7-486A-989E-A5DD27606BFD}" dt="2023-04-05T22:43:37.383" v="753" actId="478"/>
          <ac:picMkLst>
            <pc:docMk/>
            <pc:sldMk cId="3213906483" sldId="458"/>
            <ac:picMk id="11" creationId="{CCC850DE-299B-7A33-A45C-F19E4576E712}"/>
          </ac:picMkLst>
        </pc:picChg>
        <pc:picChg chg="del">
          <ac:chgData name="Elliot Weiss" userId="ca4f9081-90b9-4925-a9dc-e28f3d2a27b6" providerId="ADAL" clId="{8E269A5B-46D7-486A-989E-A5DD27606BFD}" dt="2023-04-05T22:44:38.923" v="754" actId="478"/>
          <ac:picMkLst>
            <pc:docMk/>
            <pc:sldMk cId="3213906483" sldId="458"/>
            <ac:picMk id="13" creationId="{C820D94D-4502-5180-7C44-FF65C1FB93EA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47:04.562" v="785" actId="14100"/>
        <pc:sldMkLst>
          <pc:docMk/>
          <pc:sldMk cId="1491908139" sldId="459"/>
        </pc:sldMkLst>
        <pc:picChg chg="del">
          <ac:chgData name="Elliot Weiss" userId="ca4f9081-90b9-4925-a9dc-e28f3d2a27b6" providerId="ADAL" clId="{8E269A5B-46D7-486A-989E-A5DD27606BFD}" dt="2023-04-05T22:46:30.405" v="780" actId="478"/>
          <ac:picMkLst>
            <pc:docMk/>
            <pc:sldMk cId="1491908139" sldId="459"/>
            <ac:picMk id="5" creationId="{9E18887D-D487-8469-0904-5998E75E6CDC}"/>
          </ac:picMkLst>
        </pc:picChg>
        <pc:picChg chg="add mod modCrop">
          <ac:chgData name="Elliot Weiss" userId="ca4f9081-90b9-4925-a9dc-e28f3d2a27b6" providerId="ADAL" clId="{8E269A5B-46D7-486A-989E-A5DD27606BFD}" dt="2023-04-05T22:46:28.085" v="779" actId="14861"/>
          <ac:picMkLst>
            <pc:docMk/>
            <pc:sldMk cId="1491908139" sldId="459"/>
            <ac:picMk id="6" creationId="{9DA6AF54-7025-05C9-BCD2-A197C5040730}"/>
          </ac:picMkLst>
        </pc:picChg>
        <pc:picChg chg="del">
          <ac:chgData name="Elliot Weiss" userId="ca4f9081-90b9-4925-a9dc-e28f3d2a27b6" providerId="ADAL" clId="{8E269A5B-46D7-486A-989E-A5DD27606BFD}" dt="2023-04-05T22:46:33.440" v="781" actId="478"/>
          <ac:picMkLst>
            <pc:docMk/>
            <pc:sldMk cId="1491908139" sldId="459"/>
            <ac:picMk id="7" creationId="{B051B99E-C2C0-DD66-626A-A5D30AD47DA5}"/>
          </ac:picMkLst>
        </pc:picChg>
        <pc:picChg chg="add mod">
          <ac:chgData name="Elliot Weiss" userId="ca4f9081-90b9-4925-a9dc-e28f3d2a27b6" providerId="ADAL" clId="{8E269A5B-46D7-486A-989E-A5DD27606BFD}" dt="2023-04-05T22:47:04.562" v="785" actId="14100"/>
          <ac:picMkLst>
            <pc:docMk/>
            <pc:sldMk cId="1491908139" sldId="459"/>
            <ac:picMk id="11" creationId="{7EA272B3-D382-8CB7-557D-D0A5A1B623AB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49:37.863" v="837" actId="1035"/>
        <pc:sldMkLst>
          <pc:docMk/>
          <pc:sldMk cId="332123500" sldId="460"/>
        </pc:sldMkLst>
        <pc:picChg chg="add mod ord modCrop">
          <ac:chgData name="Elliot Weiss" userId="ca4f9081-90b9-4925-a9dc-e28f3d2a27b6" providerId="ADAL" clId="{8E269A5B-46D7-486A-989E-A5DD27606BFD}" dt="2023-04-05T22:49:32.680" v="824" actId="732"/>
          <ac:picMkLst>
            <pc:docMk/>
            <pc:sldMk cId="332123500" sldId="460"/>
            <ac:picMk id="5" creationId="{BCC21111-3B2B-78FB-0BD7-8B93DF0D16A1}"/>
          </ac:picMkLst>
        </pc:picChg>
        <pc:picChg chg="del">
          <ac:chgData name="Elliot Weiss" userId="ca4f9081-90b9-4925-a9dc-e28f3d2a27b6" providerId="ADAL" clId="{8E269A5B-46D7-486A-989E-A5DD27606BFD}" dt="2023-04-05T22:48:20.767" v="793" actId="478"/>
          <ac:picMkLst>
            <pc:docMk/>
            <pc:sldMk cId="332123500" sldId="460"/>
            <ac:picMk id="6" creationId="{9DA6AF54-7025-05C9-BCD2-A197C5040730}"/>
          </ac:picMkLst>
        </pc:picChg>
        <pc:picChg chg="add mod">
          <ac:chgData name="Elliot Weiss" userId="ca4f9081-90b9-4925-a9dc-e28f3d2a27b6" providerId="ADAL" clId="{8E269A5B-46D7-486A-989E-A5DD27606BFD}" dt="2023-04-05T22:49:37.863" v="837" actId="1035"/>
          <ac:picMkLst>
            <pc:docMk/>
            <pc:sldMk cId="332123500" sldId="460"/>
            <ac:picMk id="10" creationId="{2851522A-5064-4106-4F29-1DD5F2C8A999}"/>
          </ac:picMkLst>
        </pc:picChg>
        <pc:picChg chg="del">
          <ac:chgData name="Elliot Weiss" userId="ca4f9081-90b9-4925-a9dc-e28f3d2a27b6" providerId="ADAL" clId="{8E269A5B-46D7-486A-989E-A5DD27606BFD}" dt="2023-04-05T22:48:23.673" v="794" actId="478"/>
          <ac:picMkLst>
            <pc:docMk/>
            <pc:sldMk cId="332123500" sldId="460"/>
            <ac:picMk id="11" creationId="{7EA272B3-D382-8CB7-557D-D0A5A1B623AB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51:05.344" v="850" actId="14100"/>
        <pc:sldMkLst>
          <pc:docMk/>
          <pc:sldMk cId="4112273517" sldId="461"/>
        </pc:sldMkLst>
        <pc:picChg chg="del">
          <ac:chgData name="Elliot Weiss" userId="ca4f9081-90b9-4925-a9dc-e28f3d2a27b6" providerId="ADAL" clId="{8E269A5B-46D7-486A-989E-A5DD27606BFD}" dt="2023-04-05T22:50:37.804" v="846" actId="478"/>
          <ac:picMkLst>
            <pc:docMk/>
            <pc:sldMk cId="4112273517" sldId="461"/>
            <ac:picMk id="5" creationId="{BCC21111-3B2B-78FB-0BD7-8B93DF0D16A1}"/>
          </ac:picMkLst>
        </pc:picChg>
        <pc:picChg chg="add mod ord">
          <ac:chgData name="Elliot Weiss" userId="ca4f9081-90b9-4925-a9dc-e28f3d2a27b6" providerId="ADAL" clId="{8E269A5B-46D7-486A-989E-A5DD27606BFD}" dt="2023-04-05T22:50:36.045" v="845" actId="167"/>
          <ac:picMkLst>
            <pc:docMk/>
            <pc:sldMk cId="4112273517" sldId="461"/>
            <ac:picMk id="6" creationId="{BF28E203-5714-1CBB-B217-C961C707D368}"/>
          </ac:picMkLst>
        </pc:picChg>
        <pc:picChg chg="del">
          <ac:chgData name="Elliot Weiss" userId="ca4f9081-90b9-4925-a9dc-e28f3d2a27b6" providerId="ADAL" clId="{8E269A5B-46D7-486A-989E-A5DD27606BFD}" dt="2023-04-05T22:50:40.761" v="847" actId="478"/>
          <ac:picMkLst>
            <pc:docMk/>
            <pc:sldMk cId="4112273517" sldId="461"/>
            <ac:picMk id="10" creationId="{2851522A-5064-4106-4F29-1DD5F2C8A999}"/>
          </ac:picMkLst>
        </pc:picChg>
        <pc:picChg chg="add mod">
          <ac:chgData name="Elliot Weiss" userId="ca4f9081-90b9-4925-a9dc-e28f3d2a27b6" providerId="ADAL" clId="{8E269A5B-46D7-486A-989E-A5DD27606BFD}" dt="2023-04-05T22:51:05.344" v="850" actId="14100"/>
          <ac:picMkLst>
            <pc:docMk/>
            <pc:sldMk cId="4112273517" sldId="461"/>
            <ac:picMk id="11" creationId="{F2283B71-ECC4-B7BE-1B1F-F8783F3AB0EC}"/>
          </ac:picMkLst>
        </pc:picChg>
      </pc:sldChg>
      <pc:sldChg chg="addSp delSp modSp add mod">
        <pc:chgData name="Elliot Weiss" userId="ca4f9081-90b9-4925-a9dc-e28f3d2a27b6" providerId="ADAL" clId="{8E269A5B-46D7-486A-989E-A5DD27606BFD}" dt="2023-04-05T22:52:07.182" v="949" actId="2711"/>
        <pc:sldMkLst>
          <pc:docMk/>
          <pc:sldMk cId="1759855969" sldId="462"/>
        </pc:sldMkLst>
        <pc:spChg chg="add mod">
          <ac:chgData name="Elliot Weiss" userId="ca4f9081-90b9-4925-a9dc-e28f3d2a27b6" providerId="ADAL" clId="{8E269A5B-46D7-486A-989E-A5DD27606BFD}" dt="2023-04-05T22:52:07.182" v="949" actId="2711"/>
          <ac:spMkLst>
            <pc:docMk/>
            <pc:sldMk cId="1759855969" sldId="462"/>
            <ac:spMk id="3" creationId="{627550CD-C19B-5513-C7A7-D644A18E5BD5}"/>
          </ac:spMkLst>
        </pc:spChg>
        <pc:spChg chg="mod">
          <ac:chgData name="Elliot Weiss" userId="ca4f9081-90b9-4925-a9dc-e28f3d2a27b6" providerId="ADAL" clId="{8E269A5B-46D7-486A-989E-A5DD27606BFD}" dt="2023-04-05T22:51:17.756" v="861" actId="20577"/>
          <ac:spMkLst>
            <pc:docMk/>
            <pc:sldMk cId="1759855969" sldId="462"/>
            <ac:spMk id="4" creationId="{EE9542BE-1B65-4D6B-96B1-13AD5E8F3E3A}"/>
          </ac:spMkLst>
        </pc:spChg>
        <pc:picChg chg="del">
          <ac:chgData name="Elliot Weiss" userId="ca4f9081-90b9-4925-a9dc-e28f3d2a27b6" providerId="ADAL" clId="{8E269A5B-46D7-486A-989E-A5DD27606BFD}" dt="2023-04-05T22:51:21.186" v="862" actId="478"/>
          <ac:picMkLst>
            <pc:docMk/>
            <pc:sldMk cId="1759855969" sldId="462"/>
            <ac:picMk id="6" creationId="{BF28E203-5714-1CBB-B217-C961C707D368}"/>
          </ac:picMkLst>
        </pc:picChg>
        <pc:picChg chg="del">
          <ac:chgData name="Elliot Weiss" userId="ca4f9081-90b9-4925-a9dc-e28f3d2a27b6" providerId="ADAL" clId="{8E269A5B-46D7-486A-989E-A5DD27606BFD}" dt="2023-04-05T22:51:21.661" v="863" actId="478"/>
          <ac:picMkLst>
            <pc:docMk/>
            <pc:sldMk cId="1759855969" sldId="462"/>
            <ac:picMk id="11" creationId="{F2283B71-ECC4-B7BE-1B1F-F8783F3AB0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B8B9B-6FCD-4312-926B-9C58FC05D59E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7849D-2AD3-4066-BC7D-DD278F58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59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1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9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9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5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0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1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47EF7-970E-0892-2865-95A9A79DE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9" y="-54244"/>
            <a:ext cx="9214417" cy="70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18887D-D487-8469-0904-5998E75E6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0" y="862424"/>
            <a:ext cx="7468200" cy="386927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Getting started…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10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1B99E-C2C0-DD66-626A-A5D30AD4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0" y="4879954"/>
            <a:ext cx="6818400" cy="15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Getting started…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11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6AF54-7025-05C9-BCD2-A197C504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95"/>
          <a:stretch/>
        </p:blipFill>
        <p:spPr>
          <a:xfrm>
            <a:off x="837900" y="862424"/>
            <a:ext cx="7488722" cy="245677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A272B3-D382-8CB7-557D-D0A5A1B62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490202"/>
            <a:ext cx="6861600" cy="16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0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C21111-3B2B-78FB-0BD7-8B93DF0D1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04"/>
          <a:stretch/>
        </p:blipFill>
        <p:spPr>
          <a:xfrm>
            <a:off x="837900" y="862425"/>
            <a:ext cx="7488722" cy="341743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Getting started…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12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51522A-5064-4106-4F29-1DD5F2C8A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00" y="4452602"/>
            <a:ext cx="6880500" cy="1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28E203-5714-1CBB-B217-C961C707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0" y="855225"/>
            <a:ext cx="7488722" cy="359436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Getting started…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13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83B71-ECC4-B7BE-1B1F-F8783F3A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00" y="4612050"/>
            <a:ext cx="5382900" cy="15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Next Steps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14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550CD-C19B-5513-C7A7-D644A18E5BD5}"/>
              </a:ext>
            </a:extLst>
          </p:cNvPr>
          <p:cNvSpPr txBox="1"/>
          <p:nvPr/>
        </p:nvSpPr>
        <p:spPr>
          <a:xfrm>
            <a:off x="554398" y="1154337"/>
            <a:ext cx="817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 your recommendation…</a:t>
            </a: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…to City Council for adoption!</a:t>
            </a:r>
          </a:p>
        </p:txBody>
      </p:sp>
    </p:spTree>
    <p:extLst>
      <p:ext uri="{BB962C8B-B14F-4D97-AF65-F5344CB8AC3E}">
        <p14:creationId xmlns:p14="http://schemas.microsoft.com/office/powerpoint/2010/main" val="175985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1F4C16A-069E-44ED-A88D-99A6CBD2E757}"/>
              </a:ext>
            </a:extLst>
          </p:cNvPr>
          <p:cNvGrpSpPr/>
          <p:nvPr/>
        </p:nvGrpSpPr>
        <p:grpSpPr>
          <a:xfrm>
            <a:off x="6301496" y="1471842"/>
            <a:ext cx="366612" cy="369332"/>
            <a:chOff x="10411001" y="1745458"/>
            <a:chExt cx="366612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1F0C64-AE3C-49E3-9E67-6569036C90C9}"/>
                </a:ext>
              </a:extLst>
            </p:cNvPr>
            <p:cNvSpPr/>
            <p:nvPr/>
          </p:nvSpPr>
          <p:spPr>
            <a:xfrm>
              <a:off x="10411001" y="1770625"/>
              <a:ext cx="333056" cy="333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D51EC4-C339-4818-B8E6-F8229B738131}"/>
                </a:ext>
              </a:extLst>
            </p:cNvPr>
            <p:cNvSpPr txBox="1"/>
            <p:nvPr/>
          </p:nvSpPr>
          <p:spPr>
            <a:xfrm>
              <a:off x="10444557" y="1745458"/>
              <a:ext cx="333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Lato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20174E0-830D-4A59-9389-5E73C37D5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88" y="408491"/>
            <a:ext cx="6168974" cy="3152224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2449E3EC-496C-43F0-B608-0FD49F0AE152}"/>
              </a:ext>
            </a:extLst>
          </p:cNvPr>
          <p:cNvSpPr txBox="1">
            <a:spLocks/>
          </p:cNvSpPr>
          <p:nvPr/>
        </p:nvSpPr>
        <p:spPr>
          <a:xfrm>
            <a:off x="623888" y="3974689"/>
            <a:ext cx="7886700" cy="1131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Thank you!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66819BB-55EB-1185-E0B1-3367C0B05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3" y="5965277"/>
            <a:ext cx="1464844" cy="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B6D48F-671D-4951-8F96-A706FAFC79B9}"/>
              </a:ext>
            </a:extLst>
          </p:cNvPr>
          <p:cNvSpPr/>
          <p:nvPr/>
        </p:nvSpPr>
        <p:spPr>
          <a:xfrm>
            <a:off x="410379" y="907427"/>
            <a:ext cx="5688204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Vision Statement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Sandy is a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vibrant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community that leverages the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economic might of the metro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politan area and the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outdoor gems of Mt. Hood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, offering businesses and residents a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unique balance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between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professional opportunity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and outstanding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quality of place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. We cherish the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small businesses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that propel our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dynamic downtown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welcome visitors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who wish to experience all that Sandy has to offer, while strategically investing in new,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high-quality jobs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for our 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talented residents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514350" indent="-514350">
              <a:spcBef>
                <a:spcPts val="1200"/>
              </a:spcBef>
              <a:spcAft>
                <a:spcPts val="1800"/>
              </a:spcAft>
              <a:buFont typeface="+mj-lt"/>
              <a:buAutoNum type="romanUcPeriod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Vision and Goals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2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AACCC86A-08FA-BA78-327A-C0EDE39E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4D091-2ABE-3F7D-1391-F172E567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49" y="1712563"/>
            <a:ext cx="2461070" cy="189619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AB0AF0-0437-0970-FFD0-61F49386747B}"/>
              </a:ext>
            </a:extLst>
          </p:cNvPr>
          <p:cNvSpPr txBox="1"/>
          <p:nvPr/>
        </p:nvSpPr>
        <p:spPr>
          <a:xfrm>
            <a:off x="6278053" y="3771596"/>
            <a:ext cx="2471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vision state is </a:t>
            </a:r>
            <a:r>
              <a:rPr lang="en-US" sz="1400" i="1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unchanged</a:t>
            </a:r>
            <a:r>
              <a:rPr lang="en-US" sz="1400" i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since the March 1 EDAB meeting.</a:t>
            </a:r>
          </a:p>
        </p:txBody>
      </p:sp>
    </p:spTree>
    <p:extLst>
      <p:ext uri="{BB962C8B-B14F-4D97-AF65-F5344CB8AC3E}">
        <p14:creationId xmlns:p14="http://schemas.microsoft.com/office/powerpoint/2010/main" val="219452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Vision and Goals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3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62D54-40B0-560A-4B50-EEE7271D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20" y="816847"/>
            <a:ext cx="7101639" cy="549499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7275F-8D2D-43A2-124D-F06CCC2B971C}"/>
              </a:ext>
            </a:extLst>
          </p:cNvPr>
          <p:cNvSpPr txBox="1"/>
          <p:nvPr/>
        </p:nvSpPr>
        <p:spPr>
          <a:xfrm>
            <a:off x="7516678" y="816847"/>
            <a:ext cx="1357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goals are </a:t>
            </a:r>
            <a:r>
              <a:rPr lang="en-US" sz="1400" i="1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unchanged</a:t>
            </a:r>
            <a:r>
              <a:rPr lang="en-US" sz="1400" i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since the March 1 EDAB meeting.</a:t>
            </a:r>
          </a:p>
        </p:txBody>
      </p:sp>
    </p:spTree>
    <p:extLst>
      <p:ext uri="{BB962C8B-B14F-4D97-AF65-F5344CB8AC3E}">
        <p14:creationId xmlns:p14="http://schemas.microsoft.com/office/powerpoint/2010/main" val="107780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9BB656-AA9A-4794-0F93-305117A9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12" y="816847"/>
            <a:ext cx="7101639" cy="549130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Strategies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4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61807-2A59-FB80-1982-69AF7CF58EAF}"/>
              </a:ext>
            </a:extLst>
          </p:cNvPr>
          <p:cNvSpPr txBox="1"/>
          <p:nvPr/>
        </p:nvSpPr>
        <p:spPr>
          <a:xfrm>
            <a:off x="7516678" y="816847"/>
            <a:ext cx="1357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strategies are </a:t>
            </a:r>
            <a:r>
              <a:rPr lang="en-US" sz="1400" i="1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unchanged</a:t>
            </a:r>
            <a:r>
              <a:rPr lang="en-US" sz="1400" i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since the March 1 EDAB meeting.</a:t>
            </a:r>
          </a:p>
        </p:txBody>
      </p:sp>
    </p:spTree>
    <p:extLst>
      <p:ext uri="{BB962C8B-B14F-4D97-AF65-F5344CB8AC3E}">
        <p14:creationId xmlns:p14="http://schemas.microsoft.com/office/powerpoint/2010/main" val="286160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30E017B-DF44-ECA6-DA87-4FDF1B8A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6" y="4591887"/>
            <a:ext cx="8179199" cy="10770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Changes from previous draft…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5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19D782-B7C6-079B-0A33-D24718DF1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99" y="2115623"/>
            <a:ext cx="8179200" cy="94585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AB4FA3-EFF6-7B22-79A0-E76A8796B47C}"/>
              </a:ext>
            </a:extLst>
          </p:cNvPr>
          <p:cNvSpPr txBox="1"/>
          <p:nvPr/>
        </p:nvSpPr>
        <p:spPr>
          <a:xfrm>
            <a:off x="554398" y="1154337"/>
            <a:ext cx="817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OLD:</a:t>
            </a:r>
            <a:r>
              <a:rPr lang="en-US" sz="20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Action 1.1.3 </a:t>
            </a:r>
            <a:r>
              <a:rPr lang="en-US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– Establish an incentive program to attract qualified workers to health care settings in Sandy.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93C51-392E-144C-517E-8E7E372FC4A3}"/>
              </a:ext>
            </a:extLst>
          </p:cNvPr>
          <p:cNvSpPr txBox="1"/>
          <p:nvPr/>
        </p:nvSpPr>
        <p:spPr>
          <a:xfrm>
            <a:off x="554396" y="3429000"/>
            <a:ext cx="817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OLD:</a:t>
            </a:r>
            <a:r>
              <a:rPr lang="en-US" sz="20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Action 1.2.2 </a:t>
            </a:r>
            <a:r>
              <a:rPr lang="en-US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– Enhance job recruitment program for metals fabrication and related industries to improve job access for Middle and High School students.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4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560A9-1C93-0380-3305-D47878FA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6" y="2675337"/>
            <a:ext cx="8179199" cy="67414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Changes from previous draft…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6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B4FA3-EFF6-7B22-79A0-E76A8796B47C}"/>
              </a:ext>
            </a:extLst>
          </p:cNvPr>
          <p:cNvSpPr txBox="1"/>
          <p:nvPr/>
        </p:nvSpPr>
        <p:spPr>
          <a:xfrm>
            <a:off x="554398" y="1154337"/>
            <a:ext cx="817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OLD:</a:t>
            </a:r>
            <a:r>
              <a:rPr lang="en-US" sz="20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Action </a:t>
            </a:r>
            <a:r>
              <a:rPr lang="en-US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3.2.2</a:t>
            </a:r>
            <a:r>
              <a:rPr lang="en-US" sz="20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en-US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– Identify opportunity sites for both expansion and recruitment of metals fabrication and outdoor tool manufacturing and equipment providers that responds to notable land constraints in the Economic Opportunity Analysis.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93C51-392E-144C-517E-8E7E372FC4A3}"/>
              </a:ext>
            </a:extLst>
          </p:cNvPr>
          <p:cNvSpPr txBox="1"/>
          <p:nvPr/>
        </p:nvSpPr>
        <p:spPr>
          <a:xfrm>
            <a:off x="554396" y="3868200"/>
            <a:ext cx="817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OLD:</a:t>
            </a:r>
            <a:r>
              <a:rPr lang="en-US" sz="20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Action </a:t>
            </a:r>
            <a:r>
              <a:rPr lang="en-US" sz="20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4.1.1</a:t>
            </a:r>
            <a:r>
              <a:rPr lang="en-US" sz="20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en-US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– Identify existing retention and expansion needs among nearby food processing, produce, and cold storage industries and identify any gaps or opportunities associated with sites in new development areas.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543EF-1554-6710-A8A5-4107B3060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96" y="5283087"/>
            <a:ext cx="8179199" cy="83630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51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86BE84-DABA-B7ED-AA10-D5627C7B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96" y="2401738"/>
            <a:ext cx="8179199" cy="6636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Changes from previous draft…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7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B4FA3-EFF6-7B22-79A0-E76A8796B47C}"/>
              </a:ext>
            </a:extLst>
          </p:cNvPr>
          <p:cNvSpPr txBox="1"/>
          <p:nvPr/>
        </p:nvSpPr>
        <p:spPr>
          <a:xfrm>
            <a:off x="554398" y="1154337"/>
            <a:ext cx="817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OLD:</a:t>
            </a:r>
            <a:r>
              <a:rPr lang="en-US" sz="20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Action 5.2.3 </a:t>
            </a:r>
            <a:r>
              <a:rPr lang="en-US" sz="20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– Strengthen transit network connections to support travel link to Mt. Hood adventures and areas of Columbia Gorge, including all ski resorts in Clackamas and Hood River Counties.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4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Getting started…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8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89323-218E-0BF7-23A0-96964B28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0" y="862423"/>
            <a:ext cx="7468200" cy="36206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13425-AC19-AE23-C8B2-E61BD986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00" y="4690111"/>
            <a:ext cx="5249396" cy="15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20D94D-4502-5180-7C44-FF65C1FB9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0" y="4615745"/>
            <a:ext cx="7103700" cy="16452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Getting started…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9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April 5,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850DE-299B-7A33-A45C-F19E4576E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00" y="862424"/>
            <a:ext cx="7468200" cy="354150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12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1CDF7D2C5814E8DC2725AAD295297" ma:contentTypeVersion="16" ma:contentTypeDescription="Create a new document." ma:contentTypeScope="" ma:versionID="26da0bbef90ec9b5ee566ba1cf8a45cd">
  <xsd:schema xmlns:xsd="http://www.w3.org/2001/XMLSchema" xmlns:xs="http://www.w3.org/2001/XMLSchema" xmlns:p="http://schemas.microsoft.com/office/2006/metadata/properties" xmlns:ns2="e64815c4-6b7c-4e79-9698-150dc5a2b1ed" xmlns:ns3="ec906fc7-0f37-4eaa-b011-4179cf3b3afb" targetNamespace="http://schemas.microsoft.com/office/2006/metadata/properties" ma:root="true" ma:fieldsID="ca166211ea617ac7a71e5e26d27b5430" ns2:_="" ns3:_="">
    <xsd:import namespace="e64815c4-6b7c-4e79-9698-150dc5a2b1ed"/>
    <xsd:import namespace="ec906fc7-0f37-4eaa-b011-4179cf3b3a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815c4-6b7c-4e79-9698-150dc5a2b1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3509a9-f866-4235-89e8-0cde3637a1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06fc7-0f37-4eaa-b011-4179cf3b3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e6c44b3-2dac-46cc-a250-c0a9b5f704a8}" ma:internalName="TaxCatchAll" ma:showField="CatchAllData" ma:web="ec906fc7-0f37-4eaa-b011-4179cf3b3a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06fc7-0f37-4eaa-b011-4179cf3b3afb" xsi:nil="true"/>
    <lcf76f155ced4ddcb4097134ff3c332f xmlns="e64815c4-6b7c-4e79-9698-150dc5a2b1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F675C8-B90C-43E1-B0D8-789C08399B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613C2-5913-4AA4-A1AE-2B5F0CE4F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815c4-6b7c-4e79-9698-150dc5a2b1ed"/>
    <ds:schemaRef ds:uri="ec906fc7-0f37-4eaa-b011-4179cf3b3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6A5247-5387-4A8E-8EDF-AC3CA1DB6180}">
  <ds:schemaRefs>
    <ds:schemaRef ds:uri="722db912-4b66-40ba-8156-20ef3bf45750"/>
    <ds:schemaRef ds:uri="e64815c4-6b7c-4e79-9698-150dc5a2b1ed"/>
    <ds:schemaRef ds:uri="ec906fc7-0f37-4eaa-b011-4179cf3b3a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2116</TotalTime>
  <Words>516</Words>
  <Application>Microsoft Office PowerPoint</Application>
  <PresentationFormat>On-screen Show (4:3)</PresentationFormat>
  <Paragraphs>95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Roboto</vt:lpstr>
      <vt:lpstr>Roboto Black</vt:lpstr>
      <vt:lpstr>Roboto Light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Jellicoe</dc:creator>
  <cp:lastModifiedBy>Elliot Weiss</cp:lastModifiedBy>
  <cp:revision>4</cp:revision>
  <dcterms:created xsi:type="dcterms:W3CDTF">2021-03-19T18:45:47Z</dcterms:created>
  <dcterms:modified xsi:type="dcterms:W3CDTF">2023-04-05T22:52:14Z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0x0101004E01CDF7D2C5814E8DC2725AAD295297</vt:lpwstr>
  </property>
  <property fmtid="{D5CDD505-2E9C-101B-9397-08002B2CF9AE}" pid="3" name="MediaServiceImageTags">
    <vt:lpwstr/>
  </property>
</Properties>
</file>