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sldIdLst>
    <p:sldId id="256" r:id="rId5"/>
    <p:sldId id="390" r:id="rId6"/>
    <p:sldId id="409" r:id="rId7"/>
    <p:sldId id="448" r:id="rId8"/>
    <p:sldId id="440" r:id="rId9"/>
    <p:sldId id="449" r:id="rId10"/>
    <p:sldId id="450" r:id="rId11"/>
    <p:sldId id="451" r:id="rId12"/>
    <p:sldId id="3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4ED915-4859-4F6B-9AF0-D8AB86D58293}">
          <p14:sldIdLst>
            <p14:sldId id="256"/>
            <p14:sldId id="390"/>
            <p14:sldId id="409"/>
            <p14:sldId id="448"/>
            <p14:sldId id="440"/>
            <p14:sldId id="449"/>
            <p14:sldId id="450"/>
            <p14:sldId id="451"/>
            <p14:sldId id="380"/>
          </p14:sldIdLst>
        </p14:section>
        <p14:section name="Parking Lot" id="{11FFB401-0646-4A0E-814C-218A0934BE6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600" userDrawn="1">
          <p15:clr>
            <a:srgbClr val="A4A3A4"/>
          </p15:clr>
        </p15:guide>
        <p15:guide id="4" orient="horz" pos="2280" userDrawn="1">
          <p15:clr>
            <a:srgbClr val="A4A3A4"/>
          </p15:clr>
        </p15:guide>
        <p15:guide id="5" pos="506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95674F-86CF-975A-D8B2-C0C94A43305C}" name="Elliot Weiss" initials="EW" userId="S::elliot@communityattributes.com::ca4f9081-90b9-4925-a9dc-e28f3d2a27b6" providerId="AD"/>
  <p188:author id="{4A689888-8742-1D96-9426-1EA14684A940}" name="Cassie Byerly" initials="CB" userId="S::cassie@communityattributes.com::53ee4f35-839f-4d96-9e36-7fea2db75ab0" providerId="AD"/>
  <p188:author id="{F0DF7692-6184-5494-3C63-794AE11A7250}" name="Jeff Raker" initials="JR" userId="S::jeff@communityattributes.com::e841ae49-5e7b-41de-aee8-7a578aaab9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595959"/>
    <a:srgbClr val="3494D0"/>
    <a:srgbClr val="0593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AE53C-0E77-4A0F-9C9F-619A47B2E9D4}" v="1" dt="2023-03-01T23:55:08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59" y="69"/>
      </p:cViewPr>
      <p:guideLst>
        <p:guide orient="horz" pos="936"/>
        <p:guide pos="2880"/>
        <p:guide pos="600"/>
        <p:guide orient="horz" pos="2280"/>
        <p:guide pos="50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ot Weiss" userId="ca4f9081-90b9-4925-a9dc-e28f3d2a27b6" providerId="ADAL" clId="{1F7AE53C-0E77-4A0F-9C9F-619A47B2E9D4}"/>
    <pc:docChg chg="custSel addSld delSld modSld modSection">
      <pc:chgData name="Elliot Weiss" userId="ca4f9081-90b9-4925-a9dc-e28f3d2a27b6" providerId="ADAL" clId="{1F7AE53C-0E77-4A0F-9C9F-619A47B2E9D4}" dt="2023-03-01T23:55:46.048" v="412" actId="14100"/>
      <pc:docMkLst>
        <pc:docMk/>
      </pc:docMkLst>
      <pc:sldChg chg="modSp mod">
        <pc:chgData name="Elliot Weiss" userId="ca4f9081-90b9-4925-a9dc-e28f3d2a27b6" providerId="ADAL" clId="{1F7AE53C-0E77-4A0F-9C9F-619A47B2E9D4}" dt="2023-03-01T23:40:35.087" v="126" actId="20577"/>
        <pc:sldMkLst>
          <pc:docMk/>
          <pc:sldMk cId="3875701189" sldId="390"/>
        </pc:sldMkLst>
        <pc:spChg chg="mod">
          <ac:chgData name="Elliot Weiss" userId="ca4f9081-90b9-4925-a9dc-e28f3d2a27b6" providerId="ADAL" clId="{1F7AE53C-0E77-4A0F-9C9F-619A47B2E9D4}" dt="2023-03-01T23:39:16.419" v="42" actId="6549"/>
          <ac:spMkLst>
            <pc:docMk/>
            <pc:sldMk cId="3875701189" sldId="390"/>
            <ac:spMk id="3" creationId="{4BB6D48F-671D-4951-8F96-A706FAFC79B9}"/>
          </ac:spMkLst>
        </pc:spChg>
        <pc:spChg chg="mod">
          <ac:chgData name="Elliot Weiss" userId="ca4f9081-90b9-4925-a9dc-e28f3d2a27b6" providerId="ADAL" clId="{1F7AE53C-0E77-4A0F-9C9F-619A47B2E9D4}" dt="2023-03-01T23:40:35.087" v="126" actId="20577"/>
          <ac:spMkLst>
            <pc:docMk/>
            <pc:sldMk cId="3875701189" sldId="390"/>
            <ac:spMk id="7" creationId="{C7B319D8-9280-4E2E-B7C0-17B357EA80BC}"/>
          </ac:spMkLst>
        </pc:spChg>
      </pc:sldChg>
      <pc:sldChg chg="addSp delSp modSp mod">
        <pc:chgData name="Elliot Weiss" userId="ca4f9081-90b9-4925-a9dc-e28f3d2a27b6" providerId="ADAL" clId="{1F7AE53C-0E77-4A0F-9C9F-619A47B2E9D4}" dt="2023-03-01T23:40:45.024" v="135" actId="20577"/>
        <pc:sldMkLst>
          <pc:docMk/>
          <pc:sldMk cId="1584165960" sldId="409"/>
        </pc:sldMkLst>
        <pc:spChg chg="mod">
          <ac:chgData name="Elliot Weiss" userId="ca4f9081-90b9-4925-a9dc-e28f3d2a27b6" providerId="ADAL" clId="{1F7AE53C-0E77-4A0F-9C9F-619A47B2E9D4}" dt="2023-03-01T23:39:59.936" v="98" actId="113"/>
          <ac:spMkLst>
            <pc:docMk/>
            <pc:sldMk cId="1584165960" sldId="409"/>
            <ac:spMk id="2" creationId="{A4B59D72-D87E-C3D3-5B8B-50813DA87D26}"/>
          </ac:spMkLst>
        </pc:spChg>
        <pc:spChg chg="mod">
          <ac:chgData name="Elliot Weiss" userId="ca4f9081-90b9-4925-a9dc-e28f3d2a27b6" providerId="ADAL" clId="{1F7AE53C-0E77-4A0F-9C9F-619A47B2E9D4}" dt="2023-03-01T23:40:45.024" v="135" actId="20577"/>
          <ac:spMkLst>
            <pc:docMk/>
            <pc:sldMk cId="1584165960" sldId="409"/>
            <ac:spMk id="3" creationId="{E1A2DA48-6110-A242-59CC-13EBE9B6F1D8}"/>
          </ac:spMkLst>
        </pc:spChg>
        <pc:spChg chg="del">
          <ac:chgData name="Elliot Weiss" userId="ca4f9081-90b9-4925-a9dc-e28f3d2a27b6" providerId="ADAL" clId="{1F7AE53C-0E77-4A0F-9C9F-619A47B2E9D4}" dt="2023-03-01T23:39:34.945" v="43" actId="478"/>
          <ac:spMkLst>
            <pc:docMk/>
            <pc:sldMk cId="1584165960" sldId="409"/>
            <ac:spMk id="6" creationId="{1455CB7D-0D0A-6F30-7858-33B99218A404}"/>
          </ac:spMkLst>
        </pc:spChg>
        <pc:picChg chg="add mod">
          <ac:chgData name="Elliot Weiss" userId="ca4f9081-90b9-4925-a9dc-e28f3d2a27b6" providerId="ADAL" clId="{1F7AE53C-0E77-4A0F-9C9F-619A47B2E9D4}" dt="2023-03-01T23:40:25.237" v="107" actId="1076"/>
          <ac:picMkLst>
            <pc:docMk/>
            <pc:sldMk cId="1584165960" sldId="409"/>
            <ac:picMk id="7" creationId="{826E0512-747D-2426-422B-14FBB2069589}"/>
          </ac:picMkLst>
        </pc:picChg>
      </pc:sldChg>
      <pc:sldChg chg="del">
        <pc:chgData name="Elliot Weiss" userId="ca4f9081-90b9-4925-a9dc-e28f3d2a27b6" providerId="ADAL" clId="{1F7AE53C-0E77-4A0F-9C9F-619A47B2E9D4}" dt="2023-03-01T23:40:55.564" v="137" actId="47"/>
        <pc:sldMkLst>
          <pc:docMk/>
          <pc:sldMk cId="1725189962" sldId="414"/>
        </pc:sldMkLst>
      </pc:sldChg>
      <pc:sldChg chg="del">
        <pc:chgData name="Elliot Weiss" userId="ca4f9081-90b9-4925-a9dc-e28f3d2a27b6" providerId="ADAL" clId="{1F7AE53C-0E77-4A0F-9C9F-619A47B2E9D4}" dt="2023-03-01T23:40:52.188" v="136" actId="47"/>
        <pc:sldMkLst>
          <pc:docMk/>
          <pc:sldMk cId="3954643033" sldId="416"/>
        </pc:sldMkLst>
      </pc:sldChg>
      <pc:sldChg chg="del">
        <pc:chgData name="Elliot Weiss" userId="ca4f9081-90b9-4925-a9dc-e28f3d2a27b6" providerId="ADAL" clId="{1F7AE53C-0E77-4A0F-9C9F-619A47B2E9D4}" dt="2023-03-01T23:40:52.188" v="136" actId="47"/>
        <pc:sldMkLst>
          <pc:docMk/>
          <pc:sldMk cId="1687579554" sldId="437"/>
        </pc:sldMkLst>
      </pc:sldChg>
      <pc:sldChg chg="del">
        <pc:chgData name="Elliot Weiss" userId="ca4f9081-90b9-4925-a9dc-e28f3d2a27b6" providerId="ADAL" clId="{1F7AE53C-0E77-4A0F-9C9F-619A47B2E9D4}" dt="2023-03-01T23:40:52.188" v="136" actId="47"/>
        <pc:sldMkLst>
          <pc:docMk/>
          <pc:sldMk cId="2887666842" sldId="438"/>
        </pc:sldMkLst>
      </pc:sldChg>
      <pc:sldChg chg="del">
        <pc:chgData name="Elliot Weiss" userId="ca4f9081-90b9-4925-a9dc-e28f3d2a27b6" providerId="ADAL" clId="{1F7AE53C-0E77-4A0F-9C9F-619A47B2E9D4}" dt="2023-03-01T23:40:52.188" v="136" actId="47"/>
        <pc:sldMkLst>
          <pc:docMk/>
          <pc:sldMk cId="3065484994" sldId="439"/>
        </pc:sldMkLst>
      </pc:sldChg>
      <pc:sldChg chg="addSp delSp modSp mod">
        <pc:chgData name="Elliot Weiss" userId="ca4f9081-90b9-4925-a9dc-e28f3d2a27b6" providerId="ADAL" clId="{1F7AE53C-0E77-4A0F-9C9F-619A47B2E9D4}" dt="2023-03-01T23:51:13.363" v="179" actId="20577"/>
        <pc:sldMkLst>
          <pc:docMk/>
          <pc:sldMk cId="1077802479" sldId="440"/>
        </pc:sldMkLst>
        <pc:spChg chg="mod">
          <ac:chgData name="Elliot Weiss" userId="ca4f9081-90b9-4925-a9dc-e28f3d2a27b6" providerId="ADAL" clId="{1F7AE53C-0E77-4A0F-9C9F-619A47B2E9D4}" dt="2023-03-01T23:51:13.363" v="179" actId="20577"/>
          <ac:spMkLst>
            <pc:docMk/>
            <pc:sldMk cId="1077802479" sldId="440"/>
            <ac:spMk id="2" creationId="{3DAABF99-8401-E7F4-BB10-FBD2F66CC3D7}"/>
          </ac:spMkLst>
        </pc:spChg>
        <pc:spChg chg="del">
          <ac:chgData name="Elliot Weiss" userId="ca4f9081-90b9-4925-a9dc-e28f3d2a27b6" providerId="ADAL" clId="{1F7AE53C-0E77-4A0F-9C9F-619A47B2E9D4}" dt="2023-03-01T23:50:23.778" v="157" actId="478"/>
          <ac:spMkLst>
            <pc:docMk/>
            <pc:sldMk cId="1077802479" sldId="440"/>
            <ac:spMk id="3" creationId="{4BB6D48F-671D-4951-8F96-A706FAFC79B9}"/>
          </ac:spMkLst>
        </pc:spChg>
        <pc:spChg chg="mod">
          <ac:chgData name="Elliot Weiss" userId="ca4f9081-90b9-4925-a9dc-e28f3d2a27b6" providerId="ADAL" clId="{1F7AE53C-0E77-4A0F-9C9F-619A47B2E9D4}" dt="2023-03-01T23:50:20.798" v="156" actId="20577"/>
          <ac:spMkLst>
            <pc:docMk/>
            <pc:sldMk cId="1077802479" sldId="440"/>
            <ac:spMk id="4" creationId="{EE9542BE-1B65-4D6B-96B1-13AD5E8F3E3A}"/>
          </ac:spMkLst>
        </pc:spChg>
        <pc:picChg chg="add mod">
          <ac:chgData name="Elliot Weiss" userId="ca4f9081-90b9-4925-a9dc-e28f3d2a27b6" providerId="ADAL" clId="{1F7AE53C-0E77-4A0F-9C9F-619A47B2E9D4}" dt="2023-03-01T23:51:05.768" v="166" actId="14861"/>
          <ac:picMkLst>
            <pc:docMk/>
            <pc:sldMk cId="1077802479" sldId="440"/>
            <ac:picMk id="6" creationId="{C3F5EA8D-7B9D-97F5-2254-E75AF8440256}"/>
          </ac:picMkLst>
        </pc:picChg>
      </pc:sldChg>
      <pc:sldChg chg="delSp modSp del mod">
        <pc:chgData name="Elliot Weiss" userId="ca4f9081-90b9-4925-a9dc-e28f3d2a27b6" providerId="ADAL" clId="{1F7AE53C-0E77-4A0F-9C9F-619A47B2E9D4}" dt="2023-03-01T23:52:31.654" v="227" actId="47"/>
        <pc:sldMkLst>
          <pc:docMk/>
          <pc:sldMk cId="359488196" sldId="441"/>
        </pc:sldMkLst>
        <pc:spChg chg="del">
          <ac:chgData name="Elliot Weiss" userId="ca4f9081-90b9-4925-a9dc-e28f3d2a27b6" providerId="ADAL" clId="{1F7AE53C-0E77-4A0F-9C9F-619A47B2E9D4}" dt="2023-03-01T23:52:25.185" v="226" actId="478"/>
          <ac:spMkLst>
            <pc:docMk/>
            <pc:sldMk cId="359488196" sldId="441"/>
            <ac:spMk id="3" creationId="{4BB6D48F-671D-4951-8F96-A706FAFC79B9}"/>
          </ac:spMkLst>
        </pc:spChg>
        <pc:spChg chg="mod">
          <ac:chgData name="Elliot Weiss" userId="ca4f9081-90b9-4925-a9dc-e28f3d2a27b6" providerId="ADAL" clId="{1F7AE53C-0E77-4A0F-9C9F-619A47B2E9D4}" dt="2023-03-01T23:51:25.740" v="199" actId="20577"/>
          <ac:spMkLst>
            <pc:docMk/>
            <pc:sldMk cId="359488196" sldId="441"/>
            <ac:spMk id="4" creationId="{EE9542BE-1B65-4D6B-96B1-13AD5E8F3E3A}"/>
          </ac:spMkLst>
        </pc:spChg>
      </pc:sldChg>
      <pc:sldChg chg="del">
        <pc:chgData name="Elliot Weiss" userId="ca4f9081-90b9-4925-a9dc-e28f3d2a27b6" providerId="ADAL" clId="{1F7AE53C-0E77-4A0F-9C9F-619A47B2E9D4}" dt="2023-03-01T23:52:31.654" v="227" actId="47"/>
        <pc:sldMkLst>
          <pc:docMk/>
          <pc:sldMk cId="979868231" sldId="442"/>
        </pc:sldMkLst>
      </pc:sldChg>
      <pc:sldChg chg="del">
        <pc:chgData name="Elliot Weiss" userId="ca4f9081-90b9-4925-a9dc-e28f3d2a27b6" providerId="ADAL" clId="{1F7AE53C-0E77-4A0F-9C9F-619A47B2E9D4}" dt="2023-03-01T23:52:31.654" v="227" actId="47"/>
        <pc:sldMkLst>
          <pc:docMk/>
          <pc:sldMk cId="2599468115" sldId="443"/>
        </pc:sldMkLst>
      </pc:sldChg>
      <pc:sldChg chg="del">
        <pc:chgData name="Elliot Weiss" userId="ca4f9081-90b9-4925-a9dc-e28f3d2a27b6" providerId="ADAL" clId="{1F7AE53C-0E77-4A0F-9C9F-619A47B2E9D4}" dt="2023-03-01T23:52:31.654" v="227" actId="47"/>
        <pc:sldMkLst>
          <pc:docMk/>
          <pc:sldMk cId="2477357245" sldId="444"/>
        </pc:sldMkLst>
      </pc:sldChg>
      <pc:sldChg chg="del">
        <pc:chgData name="Elliot Weiss" userId="ca4f9081-90b9-4925-a9dc-e28f3d2a27b6" providerId="ADAL" clId="{1F7AE53C-0E77-4A0F-9C9F-619A47B2E9D4}" dt="2023-03-01T23:52:31.654" v="227" actId="47"/>
        <pc:sldMkLst>
          <pc:docMk/>
          <pc:sldMk cId="3534899030" sldId="445"/>
        </pc:sldMkLst>
      </pc:sldChg>
      <pc:sldChg chg="modSp mod">
        <pc:chgData name="Elliot Weiss" userId="ca4f9081-90b9-4925-a9dc-e28f3d2a27b6" providerId="ADAL" clId="{1F7AE53C-0E77-4A0F-9C9F-619A47B2E9D4}" dt="2023-03-01T23:52:45.980" v="241" actId="20577"/>
        <pc:sldMkLst>
          <pc:docMk/>
          <pc:sldMk cId="2194526134" sldId="448"/>
        </pc:sldMkLst>
        <pc:spChg chg="mod">
          <ac:chgData name="Elliot Weiss" userId="ca4f9081-90b9-4925-a9dc-e28f3d2a27b6" providerId="ADAL" clId="{1F7AE53C-0E77-4A0F-9C9F-619A47B2E9D4}" dt="2023-03-01T23:52:45.980" v="241" actId="20577"/>
          <ac:spMkLst>
            <pc:docMk/>
            <pc:sldMk cId="2194526134" sldId="448"/>
            <ac:spMk id="2" creationId="{AACCC86A-08FA-BA78-327A-C0EDE39EEA6F}"/>
          </ac:spMkLst>
        </pc:spChg>
        <pc:spChg chg="mod">
          <ac:chgData name="Elliot Weiss" userId="ca4f9081-90b9-4925-a9dc-e28f3d2a27b6" providerId="ADAL" clId="{1F7AE53C-0E77-4A0F-9C9F-619A47B2E9D4}" dt="2023-03-01T23:50:14.370" v="155" actId="113"/>
          <ac:spMkLst>
            <pc:docMk/>
            <pc:sldMk cId="2194526134" sldId="448"/>
            <ac:spMk id="3" creationId="{4BB6D48F-671D-4951-8F96-A706FAFC79B9}"/>
          </ac:spMkLst>
        </pc:spChg>
      </pc:sldChg>
      <pc:sldChg chg="addSp delSp modSp add mod">
        <pc:chgData name="Elliot Weiss" userId="ca4f9081-90b9-4925-a9dc-e28f3d2a27b6" providerId="ADAL" clId="{1F7AE53C-0E77-4A0F-9C9F-619A47B2E9D4}" dt="2023-03-01T23:52:17.770" v="225" actId="20577"/>
        <pc:sldMkLst>
          <pc:docMk/>
          <pc:sldMk cId="998706086" sldId="449"/>
        </pc:sldMkLst>
        <pc:spChg chg="mod">
          <ac:chgData name="Elliot Weiss" userId="ca4f9081-90b9-4925-a9dc-e28f3d2a27b6" providerId="ADAL" clId="{1F7AE53C-0E77-4A0F-9C9F-619A47B2E9D4}" dt="2023-03-01T23:52:17.770" v="225" actId="20577"/>
          <ac:spMkLst>
            <pc:docMk/>
            <pc:sldMk cId="998706086" sldId="449"/>
            <ac:spMk id="4" creationId="{EE9542BE-1B65-4D6B-96B1-13AD5E8F3E3A}"/>
          </ac:spMkLst>
        </pc:spChg>
        <pc:picChg chg="add mod ord">
          <ac:chgData name="Elliot Weiss" userId="ca4f9081-90b9-4925-a9dc-e28f3d2a27b6" providerId="ADAL" clId="{1F7AE53C-0E77-4A0F-9C9F-619A47B2E9D4}" dt="2023-03-01T23:52:10.173" v="207" actId="167"/>
          <ac:picMkLst>
            <pc:docMk/>
            <pc:sldMk cId="998706086" sldId="449"/>
            <ac:picMk id="5" creationId="{46999985-888F-101D-275C-5F65CEF16452}"/>
          </ac:picMkLst>
        </pc:picChg>
        <pc:picChg chg="del">
          <ac:chgData name="Elliot Weiss" userId="ca4f9081-90b9-4925-a9dc-e28f3d2a27b6" providerId="ADAL" clId="{1F7AE53C-0E77-4A0F-9C9F-619A47B2E9D4}" dt="2023-03-01T23:52:11.423" v="208" actId="478"/>
          <ac:picMkLst>
            <pc:docMk/>
            <pc:sldMk cId="998706086" sldId="449"/>
            <ac:picMk id="6" creationId="{C3F5EA8D-7B9D-97F5-2254-E75AF8440256}"/>
          </ac:picMkLst>
        </pc:picChg>
      </pc:sldChg>
      <pc:sldChg chg="del">
        <pc:chgData name="Elliot Weiss" userId="ca4f9081-90b9-4925-a9dc-e28f3d2a27b6" providerId="ADAL" clId="{1F7AE53C-0E77-4A0F-9C9F-619A47B2E9D4}" dt="2023-03-01T23:40:55.564" v="137" actId="47"/>
        <pc:sldMkLst>
          <pc:docMk/>
          <pc:sldMk cId="3143388025" sldId="449"/>
        </pc:sldMkLst>
      </pc:sldChg>
      <pc:sldChg chg="addSp delSp modSp add mod">
        <pc:chgData name="Elliot Weiss" userId="ca4f9081-90b9-4925-a9dc-e28f3d2a27b6" providerId="ADAL" clId="{1F7AE53C-0E77-4A0F-9C9F-619A47B2E9D4}" dt="2023-03-01T23:54:44.770" v="272" actId="1076"/>
        <pc:sldMkLst>
          <pc:docMk/>
          <pc:sldMk cId="813018985" sldId="450"/>
        </pc:sldMkLst>
        <pc:spChg chg="mod">
          <ac:chgData name="Elliot Weiss" userId="ca4f9081-90b9-4925-a9dc-e28f3d2a27b6" providerId="ADAL" clId="{1F7AE53C-0E77-4A0F-9C9F-619A47B2E9D4}" dt="2023-03-01T23:52:58.714" v="262" actId="20577"/>
          <ac:spMkLst>
            <pc:docMk/>
            <pc:sldMk cId="813018985" sldId="450"/>
            <ac:spMk id="4" creationId="{EE9542BE-1B65-4D6B-96B1-13AD5E8F3E3A}"/>
          </ac:spMkLst>
        </pc:spChg>
        <pc:picChg chg="del">
          <ac:chgData name="Elliot Weiss" userId="ca4f9081-90b9-4925-a9dc-e28f3d2a27b6" providerId="ADAL" clId="{1F7AE53C-0E77-4A0F-9C9F-619A47B2E9D4}" dt="2023-03-01T23:52:52.182" v="242" actId="478"/>
          <ac:picMkLst>
            <pc:docMk/>
            <pc:sldMk cId="813018985" sldId="450"/>
            <ac:picMk id="5" creationId="{46999985-888F-101D-275C-5F65CEF16452}"/>
          </ac:picMkLst>
        </pc:picChg>
        <pc:picChg chg="add mod">
          <ac:chgData name="Elliot Weiss" userId="ca4f9081-90b9-4925-a9dc-e28f3d2a27b6" providerId="ADAL" clId="{1F7AE53C-0E77-4A0F-9C9F-619A47B2E9D4}" dt="2023-03-01T23:54:44.770" v="272" actId="1076"/>
          <ac:picMkLst>
            <pc:docMk/>
            <pc:sldMk cId="813018985" sldId="450"/>
            <ac:picMk id="6" creationId="{BD52CAA0-8274-0968-F240-FEBC092BF25A}"/>
          </ac:picMkLst>
        </pc:picChg>
      </pc:sldChg>
      <pc:sldChg chg="addSp delSp modSp add mod">
        <pc:chgData name="Elliot Weiss" userId="ca4f9081-90b9-4925-a9dc-e28f3d2a27b6" providerId="ADAL" clId="{1F7AE53C-0E77-4A0F-9C9F-619A47B2E9D4}" dt="2023-03-01T23:55:46.048" v="412" actId="14100"/>
        <pc:sldMkLst>
          <pc:docMk/>
          <pc:sldMk cId="3226612378" sldId="451"/>
        </pc:sldMkLst>
        <pc:spChg chg="add mod">
          <ac:chgData name="Elliot Weiss" userId="ca4f9081-90b9-4925-a9dc-e28f3d2a27b6" providerId="ADAL" clId="{1F7AE53C-0E77-4A0F-9C9F-619A47B2E9D4}" dt="2023-03-01T23:55:46.048" v="412" actId="14100"/>
          <ac:spMkLst>
            <pc:docMk/>
            <pc:sldMk cId="3226612378" sldId="451"/>
            <ac:spMk id="3" creationId="{C02FA66F-20ED-AF30-69D4-F2FA127B7693}"/>
          </ac:spMkLst>
        </pc:spChg>
        <pc:spChg chg="mod">
          <ac:chgData name="Elliot Weiss" userId="ca4f9081-90b9-4925-a9dc-e28f3d2a27b6" providerId="ADAL" clId="{1F7AE53C-0E77-4A0F-9C9F-619A47B2E9D4}" dt="2023-03-01T23:54:59.348" v="283" actId="20577"/>
          <ac:spMkLst>
            <pc:docMk/>
            <pc:sldMk cId="3226612378" sldId="451"/>
            <ac:spMk id="4" creationId="{EE9542BE-1B65-4D6B-96B1-13AD5E8F3E3A}"/>
          </ac:spMkLst>
        </pc:spChg>
        <pc:picChg chg="del">
          <ac:chgData name="Elliot Weiss" userId="ca4f9081-90b9-4925-a9dc-e28f3d2a27b6" providerId="ADAL" clId="{1F7AE53C-0E77-4A0F-9C9F-619A47B2E9D4}" dt="2023-03-01T23:55:01.131" v="284" actId="478"/>
          <ac:picMkLst>
            <pc:docMk/>
            <pc:sldMk cId="3226612378" sldId="451"/>
            <ac:picMk id="6" creationId="{BD52CAA0-8274-0968-F240-FEBC092BF2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B8B9B-6FCD-4312-926B-9C58FC05D59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7849D-2AD3-4066-BC7D-DD278F58E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7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0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8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2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11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97849D-2AD3-4066-BC7D-DD278F58E6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9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0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2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4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3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4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9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2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4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26,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Snohomish County Districting Master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7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26,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Snohomish County Districting Master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4B151-4CE5-471C-B991-8700CF429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1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FCFB4D-0A4A-4F3F-AE49-6ED4692F2879}"/>
              </a:ext>
            </a:extLst>
          </p:cNvPr>
          <p:cNvSpPr/>
          <p:nvPr/>
        </p:nvSpPr>
        <p:spPr>
          <a:xfrm>
            <a:off x="0" y="4588779"/>
            <a:ext cx="9144000" cy="720992"/>
          </a:xfrm>
          <a:prstGeom prst="rect">
            <a:avLst/>
          </a:prstGeom>
          <a:solidFill>
            <a:srgbClr val="05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7264DC-A97B-4694-A817-33A96E99B179}"/>
              </a:ext>
            </a:extLst>
          </p:cNvPr>
          <p:cNvSpPr txBox="1">
            <a:spLocks/>
          </p:cNvSpPr>
          <p:nvPr/>
        </p:nvSpPr>
        <p:spPr>
          <a:xfrm>
            <a:off x="243280" y="2354885"/>
            <a:ext cx="890072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Economic Development Strategic Plan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4D2141E-AF42-4D0B-9328-19F2659F2505}"/>
              </a:ext>
            </a:extLst>
          </p:cNvPr>
          <p:cNvSpPr txBox="1">
            <a:spLocks/>
          </p:cNvSpPr>
          <p:nvPr/>
        </p:nvSpPr>
        <p:spPr>
          <a:xfrm>
            <a:off x="6399352" y="6356057"/>
            <a:ext cx="2617471" cy="480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Lato"/>
              </a:rPr>
              <a:t>November 30, 2022</a:t>
            </a:r>
          </a:p>
        </p:txBody>
      </p:sp>
      <p:pic>
        <p:nvPicPr>
          <p:cNvPr id="2050" name="Picture 2" descr="City of Sandy - Municipal Online Services">
            <a:extLst>
              <a:ext uri="{FF2B5EF4-FFF2-40B4-BE49-F238E27FC236}">
                <a16:creationId xmlns:a16="http://schemas.microsoft.com/office/drawing/2014/main" id="{A1995827-FDE4-883B-BFDA-5412937F9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57"/>
            <a:ext cx="9144000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F8016724-B91A-A5FD-91C8-CD6ACAFE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7" y="6239377"/>
            <a:ext cx="1464844" cy="4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8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B6D48F-671D-4951-8F96-A706FAFC79B9}"/>
              </a:ext>
            </a:extLst>
          </p:cNvPr>
          <p:cNvSpPr/>
          <p:nvPr/>
        </p:nvSpPr>
        <p:spPr>
          <a:xfrm>
            <a:off x="417999" y="1190891"/>
            <a:ext cx="712580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Project Status						6:40pm</a:t>
            </a: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Vision and Goals					6:45pm</a:t>
            </a: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How to Use the Plan				7:15pm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>
                <a:solidFill>
                  <a:schemeClr val="bg1"/>
                </a:solidFill>
                <a:latin typeface="Lato"/>
              </a:rPr>
              <a:t>Agenda</a:t>
            </a:r>
          </a:p>
        </p:txBody>
      </p:sp>
      <p:sp>
        <p:nvSpPr>
          <p:cNvPr id="7" name="Date Placeholder 17">
            <a:extLst>
              <a:ext uri="{FF2B5EF4-FFF2-40B4-BE49-F238E27FC236}">
                <a16:creationId xmlns:a16="http://schemas.microsoft.com/office/drawing/2014/main" id="{C7B319D8-9280-4E2E-B7C0-17B357EA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March 1, 2023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2</a:t>
            </a:fld>
            <a:endParaRPr lang="en-US" sz="100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87570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>
                <a:solidFill>
                  <a:schemeClr val="bg1"/>
                </a:solidFill>
                <a:latin typeface="Lato"/>
              </a:rPr>
              <a:t>Project Status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3</a:t>
            </a:fld>
            <a:endParaRPr lang="en-US" sz="1000">
              <a:latin typeface="La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B59D72-D87E-C3D3-5B8B-50813DA87D26}"/>
              </a:ext>
            </a:extLst>
          </p:cNvPr>
          <p:cNvSpPr/>
          <p:nvPr/>
        </p:nvSpPr>
        <p:spPr>
          <a:xfrm>
            <a:off x="417999" y="1190891"/>
            <a:ext cx="4998063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Strategy Draft – Review 1</a:t>
            </a: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Strategy Draft – Review 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3" name="Date Placeholder 17">
            <a:extLst>
              <a:ext uri="{FF2B5EF4-FFF2-40B4-BE49-F238E27FC236}">
                <a16:creationId xmlns:a16="http://schemas.microsoft.com/office/drawing/2014/main" id="{E1A2DA48-6110-A242-59CC-13EBE9B6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March 1,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E0512-747D-2426-422B-14FBB206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399" y="2659879"/>
            <a:ext cx="4433150" cy="33955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16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B6D48F-671D-4951-8F96-A706FAFC79B9}"/>
              </a:ext>
            </a:extLst>
          </p:cNvPr>
          <p:cNvSpPr/>
          <p:nvPr/>
        </p:nvSpPr>
        <p:spPr>
          <a:xfrm>
            <a:off x="410379" y="907427"/>
            <a:ext cx="817892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Vision Statement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Sandy is a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vibrant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community that leverages the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economic might of the metro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politan area and the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outdoor gems of Mt. Hood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, offering businesses and residents a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unique balance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between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professional opportunity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and outstanding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quality of place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. We cherish the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small businesses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that propel our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dynamic downtown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welcome visitors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who wish to experience all that Sandy has to offer, while strategically investing in new, 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high-quality jobs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for our </a:t>
            </a:r>
            <a:r>
              <a:rPr lang="en-US" sz="200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talented residents</a:t>
            </a:r>
            <a:r>
              <a:rPr lang="en-US" sz="200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514350" indent="-514350">
              <a:spcBef>
                <a:spcPts val="1200"/>
              </a:spcBef>
              <a:spcAft>
                <a:spcPts val="1800"/>
              </a:spcAft>
              <a:buFont typeface="+mj-lt"/>
              <a:buAutoNum type="romanUcPeriod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DRAFT Vision and Goals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4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AACCC86A-08FA-BA78-327A-C0EDE39E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March 1, 2023</a:t>
            </a:r>
          </a:p>
        </p:txBody>
      </p:sp>
    </p:spTree>
    <p:extLst>
      <p:ext uri="{BB962C8B-B14F-4D97-AF65-F5344CB8AC3E}">
        <p14:creationId xmlns:p14="http://schemas.microsoft.com/office/powerpoint/2010/main" val="219452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Vision and Goals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5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March 1,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5EA8D-7B9D-97F5-2254-E75AF8440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45" y="871200"/>
            <a:ext cx="7078510" cy="54927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80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999985-888F-101D-275C-5F65CEF16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99" y="871200"/>
            <a:ext cx="7078510" cy="54177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Vision and Goals (and Strategies)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6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March 1, 2023</a:t>
            </a:r>
          </a:p>
        </p:txBody>
      </p:sp>
    </p:spTree>
    <p:extLst>
      <p:ext uri="{BB962C8B-B14F-4D97-AF65-F5344CB8AC3E}">
        <p14:creationId xmlns:p14="http://schemas.microsoft.com/office/powerpoint/2010/main" val="99870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How to Use this Plan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7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March 1,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2CAA0-8274-0968-F240-FEBC092B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55" y="887150"/>
            <a:ext cx="6979289" cy="54455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01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9542BE-1B65-4D6B-96B1-13AD5E8F3E3A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9144001" cy="595618"/>
          </a:xfrm>
          <a:prstGeom prst="rect">
            <a:avLst/>
          </a:prstGeom>
          <a:solidFill>
            <a:srgbClr val="0593CF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Lato"/>
              </a:rPr>
              <a:t>Next Steps</a:t>
            </a:r>
          </a:p>
        </p:txBody>
      </p:sp>
      <p:sp>
        <p:nvSpPr>
          <p:cNvPr id="8" name="Footer Placeholder 18">
            <a:extLst>
              <a:ext uri="{FF2B5EF4-FFF2-40B4-BE49-F238E27FC236}">
                <a16:creationId xmlns:a16="http://schemas.microsoft.com/office/drawing/2014/main" id="{AFAD7073-9996-4A61-ADC8-EA3E5F2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245" y="6493350"/>
            <a:ext cx="3427509" cy="278731"/>
          </a:xfrm>
        </p:spPr>
        <p:txBody>
          <a:bodyPr/>
          <a:lstStyle/>
          <a:p>
            <a:r>
              <a:rPr lang="en-US" sz="1000">
                <a:latin typeface="Lato"/>
              </a:rPr>
              <a:t>City of Sandy: Economic Development Strategic Planning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358DC553-FF8C-43CA-8C34-A8CFFF6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6955" y="6498083"/>
            <a:ext cx="2057400" cy="283464"/>
          </a:xfrm>
        </p:spPr>
        <p:txBody>
          <a:bodyPr/>
          <a:lstStyle/>
          <a:p>
            <a:fld id="{7B24B151-4CE5-471C-B991-8700CF42974A}" type="slidenum">
              <a:rPr lang="en-US" sz="1000" smtClean="0">
                <a:latin typeface="Lato"/>
              </a:rPr>
              <a:t>8</a:t>
            </a:fld>
            <a:endParaRPr lang="en-US" sz="1000">
              <a:latin typeface="Lato"/>
            </a:endParaRPr>
          </a:p>
        </p:txBody>
      </p:sp>
      <p:sp>
        <p:nvSpPr>
          <p:cNvPr id="2" name="Date Placeholder 17">
            <a:extLst>
              <a:ext uri="{FF2B5EF4-FFF2-40B4-BE49-F238E27FC236}">
                <a16:creationId xmlns:a16="http://schemas.microsoft.com/office/drawing/2014/main" id="{3DAABF99-8401-E7F4-BB10-FBD2F66C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645" y="6498083"/>
            <a:ext cx="2057400" cy="278731"/>
          </a:xfrm>
        </p:spPr>
        <p:txBody>
          <a:bodyPr/>
          <a:lstStyle/>
          <a:p>
            <a:r>
              <a:rPr lang="en-US" sz="1000" dirty="0">
                <a:latin typeface="Lato"/>
              </a:rPr>
              <a:t>March 1, 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2FA66F-20ED-AF30-69D4-F2FA127B7693}"/>
              </a:ext>
            </a:extLst>
          </p:cNvPr>
          <p:cNvSpPr/>
          <p:nvPr/>
        </p:nvSpPr>
        <p:spPr>
          <a:xfrm>
            <a:off x="417999" y="1190891"/>
            <a:ext cx="66452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Confirm: vision, goals</a:t>
            </a: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Confirm: strategies, leads, partners</a:t>
            </a:r>
          </a:p>
          <a:p>
            <a:pPr marL="34290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Add: metrics and supporting implementation info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1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1F4C16A-069E-44ED-A88D-99A6CBD2E757}"/>
              </a:ext>
            </a:extLst>
          </p:cNvPr>
          <p:cNvGrpSpPr/>
          <p:nvPr/>
        </p:nvGrpSpPr>
        <p:grpSpPr>
          <a:xfrm>
            <a:off x="6301496" y="1471842"/>
            <a:ext cx="366612" cy="369332"/>
            <a:chOff x="10411001" y="1745458"/>
            <a:chExt cx="366612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1F0C64-AE3C-49E3-9E67-6569036C90C9}"/>
                </a:ext>
              </a:extLst>
            </p:cNvPr>
            <p:cNvSpPr/>
            <p:nvPr/>
          </p:nvSpPr>
          <p:spPr>
            <a:xfrm>
              <a:off x="10411001" y="1770625"/>
              <a:ext cx="333056" cy="333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D51EC4-C339-4818-B8E6-F8229B738131}"/>
                </a:ext>
              </a:extLst>
            </p:cNvPr>
            <p:cNvSpPr txBox="1"/>
            <p:nvPr/>
          </p:nvSpPr>
          <p:spPr>
            <a:xfrm>
              <a:off x="10444557" y="1745458"/>
              <a:ext cx="333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Lato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20174E0-830D-4A59-9389-5E73C37D59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88" y="408491"/>
            <a:ext cx="6168974" cy="3152224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2449E3EC-496C-43F0-B608-0FD49F0AE152}"/>
              </a:ext>
            </a:extLst>
          </p:cNvPr>
          <p:cNvSpPr txBox="1">
            <a:spLocks/>
          </p:cNvSpPr>
          <p:nvPr/>
        </p:nvSpPr>
        <p:spPr>
          <a:xfrm>
            <a:off x="623888" y="3974689"/>
            <a:ext cx="7886700" cy="11310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Thank you!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66819BB-55EB-1185-E0B1-3367C0B05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3" y="5965277"/>
            <a:ext cx="1464844" cy="4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1CDF7D2C5814E8DC2725AAD295297" ma:contentTypeVersion="16" ma:contentTypeDescription="Create a new document." ma:contentTypeScope="" ma:versionID="26da0bbef90ec9b5ee566ba1cf8a45cd">
  <xsd:schema xmlns:xsd="http://www.w3.org/2001/XMLSchema" xmlns:xs="http://www.w3.org/2001/XMLSchema" xmlns:p="http://schemas.microsoft.com/office/2006/metadata/properties" xmlns:ns2="e64815c4-6b7c-4e79-9698-150dc5a2b1ed" xmlns:ns3="ec906fc7-0f37-4eaa-b011-4179cf3b3afb" targetNamespace="http://schemas.microsoft.com/office/2006/metadata/properties" ma:root="true" ma:fieldsID="ca166211ea617ac7a71e5e26d27b5430" ns2:_="" ns3:_="">
    <xsd:import namespace="e64815c4-6b7c-4e79-9698-150dc5a2b1ed"/>
    <xsd:import namespace="ec906fc7-0f37-4eaa-b011-4179cf3b3a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815c4-6b7c-4e79-9698-150dc5a2b1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3509a9-f866-4235-89e8-0cde3637a1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06fc7-0f37-4eaa-b011-4179cf3b3af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e6c44b3-2dac-46cc-a250-c0a9b5f704a8}" ma:internalName="TaxCatchAll" ma:showField="CatchAllData" ma:web="ec906fc7-0f37-4eaa-b011-4179cf3b3a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906fc7-0f37-4eaa-b011-4179cf3b3afb" xsi:nil="true"/>
    <lcf76f155ced4ddcb4097134ff3c332f xmlns="e64815c4-6b7c-4e79-9698-150dc5a2b1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F613C2-5913-4AA4-A1AE-2B5F0CE4F54F}"/>
</file>

<file path=customXml/itemProps2.xml><?xml version="1.0" encoding="utf-8"?>
<ds:datastoreItem xmlns:ds="http://schemas.openxmlformats.org/officeDocument/2006/customXml" ds:itemID="{18F675C8-B90C-43E1-B0D8-789C08399B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6A5247-5387-4A8E-8EDF-AC3CA1DB6180}">
  <ds:schemaRefs>
    <ds:schemaRef ds:uri="722db912-4b66-40ba-8156-20ef3bf45750"/>
    <ds:schemaRef ds:uri="e64815c4-6b7c-4e79-9698-150dc5a2b1ed"/>
    <ds:schemaRef ds:uri="ec906fc7-0f37-4eaa-b011-4179cf3b3af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2016</TotalTime>
  <Words>276</Words>
  <Application>Microsoft Office PowerPoint</Application>
  <PresentationFormat>On-screen Show (4:3)</PresentationFormat>
  <Paragraphs>58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Roboto</vt:lpstr>
      <vt:lpstr>Roboto Light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Jellicoe</dc:creator>
  <cp:lastModifiedBy>Elliot Weiss</cp:lastModifiedBy>
  <cp:revision>3</cp:revision>
  <dcterms:created xsi:type="dcterms:W3CDTF">2021-03-19T18:45:47Z</dcterms:created>
  <dcterms:modified xsi:type="dcterms:W3CDTF">2023-03-01T23:55:47Z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0x0101004E01CDF7D2C5814E8DC2725AAD295297</vt:lpwstr>
  </property>
  <property fmtid="{D5CDD505-2E9C-101B-9397-08002B2CF9AE}" pid="3" name="MediaServiceImageTags">
    <vt:lpwstr/>
  </property>
</Properties>
</file>